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905000"/>
            <a:ext cx="6629400" cy="4402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1143000" y="152400"/>
            <a:ext cx="686055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o-RO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Scrierea și citirea numerelor naturale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6477000"/>
            <a:ext cx="14859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2017-10-29T17:53:16Z</dcterms:modified>
</cp:coreProperties>
</file>