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AD59-AB47-4DD3-A550-2D62A8EC6F6A}" type="datetimeFigureOut">
              <a:rPr lang="en-US" smtClean="0"/>
              <a:t>18/01/2014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DD8CA-0817-4603-8A10-BCEEAAFC98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2014-01-18T21:56:32Z</dcterms:created>
  <dcterms:modified xsi:type="dcterms:W3CDTF">2014-01-18T21:58:22Z</dcterms:modified>
</cp:coreProperties>
</file>