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34A19-1BE3-4990-8E4E-2C054C90B983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0B5AA-BC8E-4DA4-B718-50208ABD15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2019-07-18T15:49:01Z</dcterms:modified>
</cp:coreProperties>
</file>