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9113" y="395288"/>
            <a:ext cx="8105775" cy="606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2019-07-02T17:07:28Z</dcterms:modified>
</cp:coreProperties>
</file>