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07" autoAdjust="0"/>
  </p:normalViewPr>
  <p:slideViewPr>
    <p:cSldViewPr>
      <p:cViewPr>
        <p:scale>
          <a:sx n="80" d="100"/>
          <a:sy n="80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4288"/>
            <a:ext cx="90582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525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447675"/>
            <a:ext cx="90963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9075"/>
            <a:ext cx="91440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157288"/>
            <a:ext cx="89630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16</cp:revision>
  <dcterms:created xsi:type="dcterms:W3CDTF">2006-08-16T00:00:00Z</dcterms:created>
  <dcterms:modified xsi:type="dcterms:W3CDTF">2019-07-28T16:24:53Z</dcterms:modified>
</cp:coreProperties>
</file>