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Imagini pentru anul-international-al-sanatatii-plantel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Imagini pentru anul-international-al-sanatatii-plantelo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2050" y="862013"/>
            <a:ext cx="6819900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2020-01-24T08:14:13Z</dcterms:modified>
</cp:coreProperties>
</file>