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5363"/>
            <a:ext cx="9143999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60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2020-04-29T09:26:46Z</dcterms:modified>
</cp:coreProperties>
</file>