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>
        <p:scale>
          <a:sx n="66" d="100"/>
          <a:sy n="66" d="100"/>
        </p:scale>
        <p:origin x="-150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5</cp:revision>
  <dcterms:created xsi:type="dcterms:W3CDTF">2006-08-16T00:00:00Z</dcterms:created>
  <dcterms:modified xsi:type="dcterms:W3CDTF">2018-07-10T15:40:28Z</dcterms:modified>
</cp:coreProperties>
</file>