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798" y="0"/>
            <a:ext cx="3642202" cy="3429000"/>
          </a:xfrm>
          <a:prstGeom prst="rect">
            <a:avLst/>
          </a:prstGeom>
          <a:noFill/>
        </p:spPr>
      </p:pic>
      <p:sp>
        <p:nvSpPr>
          <p:cNvPr id="4100" name="AutoShape 4" descr="Imagini pentru fiÈe de colorat primÄv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ini pentru fiÈe de colorat primÄv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343400"/>
            <a:ext cx="1904999" cy="2514599"/>
          </a:xfrm>
          <a:prstGeom prst="rect">
            <a:avLst/>
          </a:prstGeom>
          <a:noFill/>
        </p:spPr>
      </p:pic>
      <p:pic>
        <p:nvPicPr>
          <p:cNvPr id="4104" name="Picture 8" descr="Imagine similarÄ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53200" y="3405066"/>
            <a:ext cx="2590800" cy="3452934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19600"/>
            <a:ext cx="1614487" cy="22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52600" y="4419600"/>
            <a:ext cx="189714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 descr="Imagine similarÄ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3573" y="533400"/>
            <a:ext cx="3093027" cy="3581400"/>
          </a:xfrm>
          <a:prstGeom prst="rect">
            <a:avLst/>
          </a:prstGeom>
          <a:noFill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114800"/>
            <a:ext cx="1685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 descr="Imagine similarÄ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1524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2819400" cy="4038600"/>
          </a:xfrm>
          <a:prstGeom prst="rect">
            <a:avLst/>
          </a:prstGeom>
          <a:noFill/>
        </p:spPr>
      </p:pic>
      <p:pic>
        <p:nvPicPr>
          <p:cNvPr id="3076" name="Picture 4" descr="Imagine similarÄ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5000" y="3124200"/>
            <a:ext cx="3200400" cy="35814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200400"/>
            <a:ext cx="3027801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"/>
            <a:ext cx="28217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Imagine similarÄ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048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ini pentru fiÈe de colorat primÄv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ini pentru fiÈe de colorat primÄv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0540"/>
            <a:ext cx="2679702" cy="2745061"/>
          </a:xfrm>
          <a:prstGeom prst="rect">
            <a:avLst/>
          </a:prstGeom>
          <a:noFill/>
        </p:spPr>
      </p:pic>
      <p:sp>
        <p:nvSpPr>
          <p:cNvPr id="2054" name="AutoShape 6" descr="Imagini pentru mandal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ini pentru mandale de colo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52400"/>
            <a:ext cx="2743200" cy="274320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"/>
            <a:ext cx="2790825" cy="269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3" name="AutoShape 15" descr="Imagini pentru mandale de color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5200"/>
            <a:ext cx="2755779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505200"/>
            <a:ext cx="292768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429000"/>
            <a:ext cx="2833687" cy="292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10000"/>
            <a:ext cx="3140489" cy="2667000"/>
          </a:xfrm>
          <a:prstGeom prst="rect">
            <a:avLst/>
          </a:prstGeom>
          <a:noFill/>
        </p:spPr>
      </p:pic>
      <p:pic>
        <p:nvPicPr>
          <p:cNvPr id="1028" name="Picture 4" descr="Imagine similarÄ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819400"/>
            <a:ext cx="2895600" cy="3810000"/>
          </a:xfrm>
          <a:prstGeom prst="rect">
            <a:avLst/>
          </a:prstGeom>
          <a:noFill/>
        </p:spPr>
      </p:pic>
      <p:pic>
        <p:nvPicPr>
          <p:cNvPr id="1030" name="Picture 6" descr="Imagini pentru fiÈe de colorat primÄv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04800"/>
            <a:ext cx="2971800" cy="3971926"/>
          </a:xfrm>
          <a:prstGeom prst="rect">
            <a:avLst/>
          </a:prstGeom>
          <a:noFill/>
        </p:spPr>
      </p:pic>
      <p:pic>
        <p:nvPicPr>
          <p:cNvPr id="1032" name="Picture 8" descr="Imagine similarÄ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2514600" cy="28194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28600"/>
            <a:ext cx="3075786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Imagini pentru fiÈe de colorat primÄva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343400"/>
            <a:ext cx="2286000" cy="237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2018-03-27T06:55:27Z</dcterms:modified>
</cp:coreProperties>
</file>