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81000"/>
            <a:ext cx="8754235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2017-09-13T21:21:10Z</dcterms:modified>
</cp:coreProperties>
</file>