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oleObject" Target="../embeddings/oleObject1.bin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8610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106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81000"/>
            <a:ext cx="3638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143000"/>
            <a:ext cx="299936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1143000"/>
            <a:ext cx="2917371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1143000"/>
            <a:ext cx="2932889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1524000"/>
            <a:ext cx="238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1752600"/>
            <a:ext cx="238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4600" y="1981200"/>
            <a:ext cx="238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62200" y="1524000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00800" y="1524000"/>
            <a:ext cx="228600" cy="261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29200" y="3276600"/>
            <a:ext cx="266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28600" y="4038600"/>
          <a:ext cx="2741579" cy="1066800"/>
        </p:xfrm>
        <a:graphic>
          <a:graphicData uri="http://schemas.openxmlformats.org/presentationml/2006/ole">
            <p:oleObj spid="_x0000_s3084" name="Equation" r:id="rId9" imgW="1473200" imgH="444500" progId="Equation.3">
              <p:embed/>
            </p:oleObj>
          </a:graphicData>
        </a:graphic>
      </p:graphicFrame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" y="50292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3429000" y="4114800"/>
          <a:ext cx="2286000" cy="914400"/>
        </p:xfrm>
        <a:graphic>
          <a:graphicData uri="http://schemas.openxmlformats.org/presentationml/2006/ole">
            <p:oleObj spid="_x0000_s3087" name="Equation" r:id="rId11" imgW="888614" imgH="444307" progId="Equation.3">
              <p:embed/>
            </p:oleObj>
          </a:graphicData>
        </a:graphic>
      </p:graphicFrame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429000" y="5181600"/>
            <a:ext cx="2209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6324600" y="4114800"/>
          <a:ext cx="2438400" cy="963561"/>
        </p:xfrm>
        <a:graphic>
          <a:graphicData uri="http://schemas.openxmlformats.org/presentationml/2006/ole">
            <p:oleObj spid="_x0000_s3091" name="Equation" r:id="rId13" imgW="888614" imgH="444307" progId="Equation.3">
              <p:embed/>
            </p:oleObj>
          </a:graphicData>
        </a:graphic>
      </p:graphicFrame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553200" y="5257800"/>
            <a:ext cx="205951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Microsoft Equation 3.0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2017-04-02T21:29:06Z</dcterms:modified>
</cp:coreProperties>
</file>