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6638925"/>
            <a:ext cx="13144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 descr="C:\Users\Teodora\Pictures\Camera Roll\i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1850" y="457200"/>
            <a:ext cx="7478713" cy="6110288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152400"/>
            <a:ext cx="4886325" cy="262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2018-01-19T17:28:31Z</dcterms:modified>
</cp:coreProperties>
</file>