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40" r:id="rId5"/>
    <p:sldMasterId id="2147483864" r:id="rId6"/>
    <p:sldMasterId id="2147483876" r:id="rId7"/>
    <p:sldMasterId id="2147483888" r:id="rId8"/>
    <p:sldMasterId id="2147483900" r:id="rId9"/>
    <p:sldMasterId id="2147483912" r:id="rId10"/>
    <p:sldMasterId id="2147483924" r:id="rId11"/>
    <p:sldMasterId id="2147483936" r:id="rId12"/>
    <p:sldMasterId id="2147483960" r:id="rId13"/>
    <p:sldMasterId id="2147483972" r:id="rId14"/>
    <p:sldMasterId id="2147483984" r:id="rId15"/>
    <p:sldMasterId id="2147483996" r:id="rId16"/>
    <p:sldMasterId id="2147484008" r:id="rId17"/>
    <p:sldMasterId id="2147484020" r:id="rId18"/>
    <p:sldMasterId id="2147484032" r:id="rId19"/>
  </p:sldMasterIdLst>
  <p:sldIdLst>
    <p:sldId id="256" r:id="rId20"/>
    <p:sldId id="259" r:id="rId21"/>
    <p:sldId id="260" r:id="rId22"/>
    <p:sldId id="278" r:id="rId23"/>
    <p:sldId id="257" r:id="rId24"/>
    <p:sldId id="258" r:id="rId25"/>
    <p:sldId id="261" r:id="rId26"/>
    <p:sldId id="262" r:id="rId27"/>
    <p:sldId id="263" r:id="rId28"/>
    <p:sldId id="264" r:id="rId29"/>
    <p:sldId id="265" r:id="rId30"/>
    <p:sldId id="266" r:id="rId31"/>
    <p:sldId id="267" r:id="rId32"/>
    <p:sldId id="270" r:id="rId33"/>
    <p:sldId id="271" r:id="rId34"/>
    <p:sldId id="269" r:id="rId35"/>
    <p:sldId id="268" r:id="rId36"/>
    <p:sldId id="273" r:id="rId37"/>
    <p:sldId id="272" r:id="rId38"/>
    <p:sldId id="275" r:id="rId39"/>
    <p:sldId id="276" r:id="rId40"/>
    <p:sldId id="280" r:id="rId41"/>
    <p:sldId id="279" r:id="rId42"/>
    <p:sldId id="274" r:id="rId43"/>
    <p:sldId id="2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7" name="Conector drep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u 28"/>
          <p:cNvSpPr>
            <a:spLocks noGrp="1"/>
          </p:cNvSpPr>
          <p:nvPr>
            <p:ph type="ctrTitle"/>
          </p:nvPr>
        </p:nvSpPr>
        <p:spPr>
          <a:xfrm>
            <a:off x="381000" y="4853411"/>
            <a:ext cx="8458200" cy="1222375"/>
          </a:xfrm>
        </p:spPr>
        <p:txBody>
          <a:bodyPr anchor="t"/>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16" name="Substituent dată 15"/>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2" name="Substituent subsol 1"/>
          <p:cNvSpPr>
            <a:spLocks noGrp="1"/>
          </p:cNvSpPr>
          <p:nvPr>
            <p:ph type="ftr" sz="quarter" idx="11"/>
          </p:nvPr>
        </p:nvSpPr>
        <p:spPr/>
        <p:txBody>
          <a:bodyPr/>
          <a:lstStyle/>
          <a:p>
            <a:endParaRPr lang="en-US" dirty="0"/>
          </a:p>
        </p:txBody>
      </p:sp>
      <p:sp>
        <p:nvSpPr>
          <p:cNvPr id="15" name="Substituent număr diapozitiv 14"/>
          <p:cNvSpPr>
            <a:spLocks noGrp="1"/>
          </p:cNvSpPr>
          <p:nvPr>
            <p:ph type="sldNum" sz="quarter" idx="12"/>
          </p:nvPr>
        </p:nvSpPr>
        <p:spPr>
          <a:xfrm>
            <a:off x="8229600" y="6473952"/>
            <a:ext cx="758952" cy="246888"/>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14" name="Titlu 13"/>
          <p:cNvSpPr>
            <a:spLocks noGrp="1"/>
          </p:cNvSpPr>
          <p:nvPr>
            <p:ph type="ctrTitle"/>
          </p:nvPr>
        </p:nvSpPr>
        <p:spPr>
          <a:xfrm>
            <a:off x="1432560" y="359898"/>
            <a:ext cx="7406640" cy="1472184"/>
          </a:xfrm>
        </p:spPr>
        <p:txBody>
          <a:bodyPr anchor="b"/>
          <a:lstStyle>
            <a:lvl1pPr algn="l">
              <a:defRPr/>
            </a:lvl1pPr>
            <a:extLst/>
          </a:lstStyle>
          <a:p>
            <a:r>
              <a:rPr kumimoji="0" lang="ro-RO" smtClean="0"/>
              <a:t>Faceți clic pentru a edita stilul de titlu Coordonator</a:t>
            </a:r>
            <a:endParaRPr kumimoji="0" lang="en-US"/>
          </a:p>
        </p:txBody>
      </p:sp>
      <p:sp>
        <p:nvSpPr>
          <p:cNvPr id="22" name="Subtitlu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7" name="Substituent dată 6"/>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20" name="Substituent subsol 19"/>
          <p:cNvSpPr>
            <a:spLocks noGrp="1"/>
          </p:cNvSpPr>
          <p:nvPr>
            <p:ph type="ftr" sz="quarter" idx="11"/>
          </p:nvPr>
        </p:nvSpPr>
        <p:spPr/>
        <p:txBody>
          <a:bodyPr/>
          <a:lstStyle>
            <a:extLst/>
          </a:lstStyle>
          <a:p>
            <a:endParaRPr lang="en-US" dirty="0"/>
          </a:p>
        </p:txBody>
      </p:sp>
      <p:sp>
        <p:nvSpPr>
          <p:cNvPr id="10" name="Substituent număr diapozitiv 9"/>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7" name="Dreptunghi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10" name="Dreptunghi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1435608" y="274320"/>
            <a:ext cx="7498080" cy="1143000"/>
          </a:xfrm>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extLst/>
          </a:lstStyle>
          <a:p>
            <a:endParaRPr lang="en-US" dirty="0"/>
          </a:p>
        </p:txBody>
      </p:sp>
      <p:sp>
        <p:nvSpPr>
          <p:cNvPr id="9" name="Substituent număr diapozitiv 8"/>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1435608" y="274320"/>
            <a:ext cx="7498080" cy="1143000"/>
          </a:xfrm>
        </p:spPr>
        <p:txBody>
          <a:bodyPr anchor="ct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extLst/>
          </a:lstStyle>
          <a:p>
            <a:endParaRPr lang="en-US" dirty="0"/>
          </a:p>
        </p:txBody>
      </p:sp>
      <p:sp>
        <p:nvSpPr>
          <p:cNvPr id="5" name="Substituent număr diapozitiv 4"/>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5" name="Dreptunghi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Substituent dată 1"/>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extLst/>
          </a:lstStyle>
          <a:p>
            <a:endParaRPr lang="en-US" dirty="0"/>
          </a:p>
        </p:txBody>
      </p:sp>
      <p:sp>
        <p:nvSpPr>
          <p:cNvPr id="4" name="Substituent număr diapozitiv 3"/>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6" name="Dreptunghi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o-RO" smtClean="0"/>
              <a:t>Faceți clic pentru a edita stilul de titlu Coordonator</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8" name="Dreptunghi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Substituent i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o-RO" dirty="0" smtClean="0"/>
              <a:t>Faceți clic pe pictogramă pentru a adăuga o imagine</a:t>
            </a:r>
            <a:endParaRPr kumimoji="0" lang="en-US" dirty="0"/>
          </a:p>
        </p:txBody>
      </p:sp>
      <p:sp>
        <p:nvSpPr>
          <p:cNvPr id="9" name="Schemă logică: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Schemă logică: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ubstituent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o-RO" smtClean="0"/>
              <a:t>Faceți clic pentru a edita stilurile de text Coordonator</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58000" y="549276"/>
            <a:ext cx="18288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549276"/>
            <a:ext cx="62484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58000" y="274639"/>
            <a:ext cx="1828800" cy="5851525"/>
          </a:xfrm>
        </p:spPr>
        <p:txBody>
          <a:bodyPr vert="eaVert"/>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1">
        <a:schemeClr val="bg2"/>
      </p:bgRef>
    </p:bg>
    <p:spTree>
      <p:nvGrpSpPr>
        <p:cNvPr id="1" name=""/>
        <p:cNvGrpSpPr/>
        <p:nvPr/>
      </p:nvGrpSpPr>
      <p:grpSpPr>
        <a:xfrm>
          <a:off x="0" y="0"/>
          <a:ext cx="0" cy="0"/>
          <a:chOff x="0" y="0"/>
          <a:chExt cx="0" cy="0"/>
        </a:xfrm>
      </p:grpSpPr>
      <p:sp>
        <p:nvSpPr>
          <p:cNvPr id="7" name="Dreptunghi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reptunghi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reptunghi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u 7"/>
          <p:cNvSpPr>
            <a:spLocks noGrp="1"/>
          </p:cNvSpPr>
          <p:nvPr>
            <p:ph type="ctrTitle"/>
          </p:nvPr>
        </p:nvSpPr>
        <p:spPr>
          <a:xfrm>
            <a:off x="2362200" y="4038600"/>
            <a:ext cx="6477000" cy="1828800"/>
          </a:xfrm>
        </p:spPr>
        <p:txBody>
          <a:bodyPr anchor="b"/>
          <a:lstStyle>
            <a:lvl1pPr>
              <a:defRPr cap="all" baseline="0"/>
            </a:lvl1pPr>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Substituent dată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ubstituent număr diapozitiv 28"/>
          <p:cNvSpPr>
            <a:spLocks noGrp="1"/>
          </p:cNvSpPr>
          <p:nvPr>
            <p:ph type="sldNum" sz="quarter" idx="12"/>
          </p:nvPr>
        </p:nvSpPr>
        <p:spPr>
          <a:xfrm>
            <a:off x="8001000" y="228600"/>
            <a:ext cx="838200" cy="381000"/>
          </a:xfrm>
        </p:spPr>
        <p:txBody>
          <a:bodyPr/>
          <a:lstStyle>
            <a:lvl1pPr>
              <a:defRPr>
                <a:solidFill>
                  <a:schemeClr val="tx2"/>
                </a:solidFill>
              </a:defRPr>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612648" y="228600"/>
            <a:ext cx="8153400" cy="990600"/>
          </a:xfrm>
        </p:spPr>
        <p:txBody>
          <a:bodyPr/>
          <a:lstStyle/>
          <a:p>
            <a:r>
              <a:rPr kumimoji="0" lang="ro-RO" smtClean="0"/>
              <a:t>Faceți clic pentru a edita stilul de titlu Coordonator</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lvl1pPr>
              <a:defRPr>
                <a:solidFill>
                  <a:srgbClr val="FFFFFF"/>
                </a:solidFill>
              </a:defRPr>
            </a:lvl1pPr>
          </a:lstStyle>
          <a:p>
            <a:fld id="{B8404D7F-3D27-48B1-8ADB-36F920906AD1}" type="slidenum">
              <a:rPr lang="en-US" smtClean="0"/>
              <a:pPr/>
              <a:t>‹#›</a:t>
            </a:fld>
            <a:endParaRPr lang="en-US" dirty="0"/>
          </a:p>
        </p:txBody>
      </p:sp>
      <p:sp>
        <p:nvSpPr>
          <p:cNvPr id="8" name="Substituent conținut 7"/>
          <p:cNvSpPr>
            <a:spLocks noGrp="1"/>
          </p:cNvSpPr>
          <p:nvPr>
            <p:ph sz="quarter" idx="1"/>
          </p:nvPr>
        </p:nvSpPr>
        <p:spPr>
          <a:xfrm>
            <a:off x="612648" y="1600200"/>
            <a:ext cx="8153400" cy="44958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3">
        <a:schemeClr val="bg1"/>
      </p:bgRef>
    </p:bg>
    <p:spTree>
      <p:nvGrpSpPr>
        <p:cNvPr id="1" name=""/>
        <p:cNvGrpSpPr/>
        <p:nvPr/>
      </p:nvGrpSpPr>
      <p:grpSpPr>
        <a:xfrm>
          <a:off x="0" y="0"/>
          <a:ext cx="0" cy="0"/>
          <a:chOff x="0" y="0"/>
          <a:chExt cx="0" cy="0"/>
        </a:xfrm>
      </p:grpSpPr>
      <p:sp>
        <p:nvSpPr>
          <p:cNvPr id="3" name="Substituent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7" name="Dreptunghi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Dreptunghi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reptunghi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u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o-RO" smtClean="0"/>
              <a:t>Faceți clic pentru a edita stilul de titlu Coordonator</a:t>
            </a:r>
            <a:endParaRPr kumimoji="0" lang="en-US"/>
          </a:p>
        </p:txBody>
      </p:sp>
      <p:sp>
        <p:nvSpPr>
          <p:cNvPr id="12" name="Substituent dată 1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3" name="Substituent număr diapozitiv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8404D7F-3D27-48B1-8ADB-36F920906AD1}" type="slidenum">
              <a:rPr lang="en-US" smtClean="0"/>
              <a:pPr/>
              <a:t>‹#›</a:t>
            </a:fld>
            <a:endParaRPr lang="en-US" dirty="0"/>
          </a:p>
        </p:txBody>
      </p:sp>
      <p:sp>
        <p:nvSpPr>
          <p:cNvPr id="14" name="Substituent subsol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9" name="Substituent conținut 8"/>
          <p:cNvSpPr>
            <a:spLocks noGrp="1"/>
          </p:cNvSpPr>
          <p:nvPr>
            <p:ph sz="quarter" idx="1"/>
          </p:nvPr>
        </p:nvSpPr>
        <p:spPr>
          <a:xfrm>
            <a:off x="609600" y="1589567"/>
            <a:ext cx="38862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1" name="Substituent conținut 10"/>
          <p:cNvSpPr>
            <a:spLocks noGrp="1"/>
          </p:cNvSpPr>
          <p:nvPr>
            <p:ph sz="quarter" idx="2"/>
          </p:nvPr>
        </p:nvSpPr>
        <p:spPr>
          <a:xfrm>
            <a:off x="4844901" y="1589567"/>
            <a:ext cx="38862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8" name="Substituent dată 7"/>
          <p:cNvSpPr>
            <a:spLocks noGrp="1"/>
          </p:cNvSpPr>
          <p:nvPr>
            <p:ph type="dt" sz="half" idx="15"/>
          </p:nvPr>
        </p:nvSpPr>
        <p:spPr/>
        <p:txBody>
          <a:bodyPr rtlCol="0"/>
          <a:lstStyle/>
          <a:p>
            <a:fld id="{3555ADD6-25E7-4BBA-8E38-2D333A1FBA0F}" type="datetimeFigureOut">
              <a:rPr lang="en-US" smtClean="0"/>
              <a:pPr/>
              <a:t>11/17/2013</a:t>
            </a:fld>
            <a:endParaRPr lang="en-US" dirty="0"/>
          </a:p>
        </p:txBody>
      </p:sp>
      <p:sp>
        <p:nvSpPr>
          <p:cNvPr id="10" name="Substituent număr diapozitiv 9"/>
          <p:cNvSpPr>
            <a:spLocks noGrp="1"/>
          </p:cNvSpPr>
          <p:nvPr>
            <p:ph type="sldNum" sz="quarter" idx="16"/>
          </p:nvPr>
        </p:nvSpPr>
        <p:spPr/>
        <p:txBody>
          <a:bodyPr rtlCol="0"/>
          <a:lstStyle/>
          <a:p>
            <a:fld id="{B8404D7F-3D27-48B1-8ADB-36F920906AD1}" type="slidenum">
              <a:rPr lang="en-US" smtClean="0"/>
              <a:pPr/>
              <a:t>‹#›</a:t>
            </a:fld>
            <a:endParaRPr lang="en-US" dirty="0"/>
          </a:p>
        </p:txBody>
      </p:sp>
      <p:sp>
        <p:nvSpPr>
          <p:cNvPr id="12" name="Substituent subsol 11"/>
          <p:cNvSpPr>
            <a:spLocks noGrp="1"/>
          </p:cNvSpPr>
          <p:nvPr>
            <p:ph type="ftr" sz="quarter" idx="17"/>
          </p:nvPr>
        </p:nvSpPr>
        <p:spPr/>
        <p:txBody>
          <a:bodyPr rtlCol="0"/>
          <a:lstStyle/>
          <a:p>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533400" y="273050"/>
            <a:ext cx="8153400" cy="869950"/>
          </a:xfrm>
        </p:spPr>
        <p:txBody>
          <a:bodyPr anchor="ctr"/>
          <a:lstStyle>
            <a:lvl1pPr>
              <a:defRPr/>
            </a:lvl1pPr>
          </a:lstStyle>
          <a:p>
            <a:r>
              <a:rPr kumimoji="0" lang="ro-RO" smtClean="0"/>
              <a:t>Faceți clic pentru a edita stilul de titlu Coordonator</a:t>
            </a:r>
            <a:endParaRPr kumimoji="0" lang="en-US"/>
          </a:p>
        </p:txBody>
      </p:sp>
      <p:sp>
        <p:nvSpPr>
          <p:cNvPr id="11" name="Substituent conținut 10"/>
          <p:cNvSpPr>
            <a:spLocks noGrp="1"/>
          </p:cNvSpPr>
          <p:nvPr>
            <p:ph sz="quarter" idx="2"/>
          </p:nvPr>
        </p:nvSpPr>
        <p:spPr>
          <a:xfrm>
            <a:off x="609600" y="2438400"/>
            <a:ext cx="3886200" cy="35814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3" name="Substituent conținut 12"/>
          <p:cNvSpPr>
            <a:spLocks noGrp="1"/>
          </p:cNvSpPr>
          <p:nvPr>
            <p:ph sz="quarter" idx="4"/>
          </p:nvPr>
        </p:nvSpPr>
        <p:spPr>
          <a:xfrm>
            <a:off x="4800600" y="2438400"/>
            <a:ext cx="3886200" cy="35814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0" name="Substituent dată 9"/>
          <p:cNvSpPr>
            <a:spLocks noGrp="1"/>
          </p:cNvSpPr>
          <p:nvPr>
            <p:ph type="dt" sz="half" idx="15"/>
          </p:nvPr>
        </p:nvSpPr>
        <p:spPr/>
        <p:txBody>
          <a:bodyPr rtlCol="0"/>
          <a:lstStyle/>
          <a:p>
            <a:fld id="{3555ADD6-25E7-4BBA-8E38-2D333A1FBA0F}" type="datetimeFigureOut">
              <a:rPr lang="en-US" smtClean="0"/>
              <a:pPr/>
              <a:t>11/17/2013</a:t>
            </a:fld>
            <a:endParaRPr lang="en-US" dirty="0"/>
          </a:p>
        </p:txBody>
      </p:sp>
      <p:sp>
        <p:nvSpPr>
          <p:cNvPr id="12" name="Substituent număr diapozitiv 11"/>
          <p:cNvSpPr>
            <a:spLocks noGrp="1"/>
          </p:cNvSpPr>
          <p:nvPr>
            <p:ph type="sldNum" sz="quarter" idx="16"/>
          </p:nvPr>
        </p:nvSpPr>
        <p:spPr/>
        <p:txBody>
          <a:bodyPr rtlCol="0"/>
          <a:lstStyle/>
          <a:p>
            <a:fld id="{B8404D7F-3D27-48B1-8ADB-36F920906AD1}" type="slidenum">
              <a:rPr lang="en-US" smtClean="0"/>
              <a:pPr/>
              <a:t>‹#›</a:t>
            </a:fld>
            <a:endParaRPr lang="en-US" dirty="0"/>
          </a:p>
        </p:txBody>
      </p:sp>
      <p:sp>
        <p:nvSpPr>
          <p:cNvPr id="14" name="Substituent subsol 13"/>
          <p:cNvSpPr>
            <a:spLocks noGrp="1"/>
          </p:cNvSpPr>
          <p:nvPr>
            <p:ph type="ftr" sz="quarter" idx="17"/>
          </p:nvPr>
        </p:nvSpPr>
        <p:spPr/>
        <p:txBody>
          <a:bodyPr rtlCol="0"/>
          <a:lstStyle/>
          <a:p>
            <a:endParaRPr lang="en-US" dirty="0"/>
          </a:p>
        </p:txBody>
      </p:sp>
      <p:sp>
        <p:nvSpPr>
          <p:cNvPr id="16" name="Substituent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o-RO" smtClean="0"/>
              <a:t>Faceți clic pentru a edita stilurile de text Coordonator</a:t>
            </a:r>
          </a:p>
        </p:txBody>
      </p:sp>
      <p:sp>
        <p:nvSpPr>
          <p:cNvPr id="15" name="Substituent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o-RO" smtClean="0"/>
              <a:t>Faceți clic pentru a edita stilurile de text Coordonator</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lvl1pPr>
              <a:defRPr>
                <a:solidFill>
                  <a:srgbClr val="FFFFFF"/>
                </a:solidFill>
              </a:defRPr>
            </a:lvl1pPr>
          </a:lstStyle>
          <a:p>
            <a:fld id="{B8404D7F-3D27-48B1-8ADB-36F920906AD1}"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a:xfrm>
            <a:off x="0" y="6248400"/>
            <a:ext cx="533400" cy="381000"/>
          </a:xfrm>
        </p:spPr>
        <p:txBody>
          <a:bodyPr/>
          <a:lstStyle>
            <a:lvl1pPr>
              <a:defRPr>
                <a:solidFill>
                  <a:schemeClr val="tx2"/>
                </a:solidFill>
              </a:defRPr>
            </a:lvl1pPr>
          </a:lstStyle>
          <a:p>
            <a:fld id="{B8404D7F-3D27-48B1-8ADB-36F920906AD1}"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09600" y="273050"/>
            <a:ext cx="8077200" cy="869950"/>
          </a:xfrm>
        </p:spPr>
        <p:txBody>
          <a:bodyPr anchor="ctr"/>
          <a:lstStyle>
            <a:lvl1pPr algn="l">
              <a:buNone/>
              <a:defRPr sz="4400" b="0"/>
            </a:lvl1pPr>
          </a:lstStyle>
          <a:p>
            <a:r>
              <a:rPr kumimoji="0" lang="ro-RO" smtClean="0"/>
              <a:t>Faceți clic pentru a edita stilul de titlu Coordonator</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lvl1pPr>
              <a:defRPr>
                <a:solidFill>
                  <a:srgbClr val="FFFFFF"/>
                </a:solidFill>
              </a:defRPr>
            </a:lvl1pPr>
          </a:lstStyle>
          <a:p>
            <a:fld id="{B8404D7F-3D27-48B1-8ADB-36F920906AD1}" type="slidenum">
              <a:rPr lang="en-US" smtClean="0"/>
              <a:pPr/>
              <a:t>‹#›</a:t>
            </a:fld>
            <a:endParaRPr lang="en-US" dirty="0"/>
          </a:p>
        </p:txBody>
      </p:sp>
      <p:sp>
        <p:nvSpPr>
          <p:cNvPr id="3" name="Substituent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9" name="Substituent conținut 8"/>
          <p:cNvSpPr>
            <a:spLocks noGrp="1"/>
          </p:cNvSpPr>
          <p:nvPr>
            <p:ph sz="quarter" idx="1"/>
          </p:nvPr>
        </p:nvSpPr>
        <p:spPr>
          <a:xfrm>
            <a:off x="2362200" y="1752600"/>
            <a:ext cx="6400800" cy="44196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3">
        <a:schemeClr val="bg2"/>
      </p:bgRef>
    </p:bg>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o-RO" smtClean="0"/>
              <a:t>Faceți clic pentru a edita stilurile de text Coordonator</a:t>
            </a:r>
          </a:p>
        </p:txBody>
      </p:sp>
      <p:sp>
        <p:nvSpPr>
          <p:cNvPr id="8" name="Dreptunghi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reptunghi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reptunghi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u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o-RO" smtClean="0"/>
              <a:t>Faceți clic pentru a edita stilul de titlu Coordonator</a:t>
            </a:r>
            <a:endParaRPr kumimoji="0" lang="en-US"/>
          </a:p>
        </p:txBody>
      </p:sp>
      <p:sp>
        <p:nvSpPr>
          <p:cNvPr id="11" name="Dreptunghi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ubstituent dată 11"/>
          <p:cNvSpPr>
            <a:spLocks noGrp="1"/>
          </p:cNvSpPr>
          <p:nvPr>
            <p:ph type="dt" sz="half" idx="10"/>
          </p:nvPr>
        </p:nvSpPr>
        <p:spPr>
          <a:xfrm>
            <a:off x="6248400" y="6248400"/>
            <a:ext cx="2667000" cy="365125"/>
          </a:xfrm>
        </p:spPr>
        <p:txBody>
          <a:bodyPr rtlCol="0"/>
          <a:lstStyle/>
          <a:p>
            <a:fld id="{3555ADD6-25E7-4BBA-8E38-2D333A1FBA0F}" type="datetimeFigureOut">
              <a:rPr lang="en-US" smtClean="0"/>
              <a:pPr/>
              <a:t>11/17/2013</a:t>
            </a:fld>
            <a:endParaRPr lang="en-US" dirty="0"/>
          </a:p>
        </p:txBody>
      </p:sp>
      <p:sp>
        <p:nvSpPr>
          <p:cNvPr id="13" name="Substituent număr diapozitiv 12"/>
          <p:cNvSpPr>
            <a:spLocks noGrp="1"/>
          </p:cNvSpPr>
          <p:nvPr>
            <p:ph type="sldNum" sz="quarter" idx="11"/>
          </p:nvPr>
        </p:nvSpPr>
        <p:spPr>
          <a:xfrm>
            <a:off x="0" y="4667249"/>
            <a:ext cx="1447800" cy="663578"/>
          </a:xfrm>
        </p:spPr>
        <p:txBody>
          <a:bodyPr rtlCol="0"/>
          <a:lstStyle>
            <a:lvl1pPr>
              <a:defRPr sz="2800"/>
            </a:lvl1pPr>
          </a:lstStyle>
          <a:p>
            <a:fld id="{B8404D7F-3D27-48B1-8ADB-36F920906AD1}" type="slidenum">
              <a:rPr lang="en-US" smtClean="0"/>
              <a:pPr/>
              <a:t>‹#›</a:t>
            </a:fld>
            <a:endParaRPr lang="en-US" dirty="0"/>
          </a:p>
        </p:txBody>
      </p:sp>
      <p:sp>
        <p:nvSpPr>
          <p:cNvPr id="14" name="Substituent subsol 13"/>
          <p:cNvSpPr>
            <a:spLocks noGrp="1"/>
          </p:cNvSpPr>
          <p:nvPr>
            <p:ph type="ftr" sz="quarter" idx="12"/>
          </p:nvPr>
        </p:nvSpPr>
        <p:spPr>
          <a:xfrm>
            <a:off x="1600200" y="6248206"/>
            <a:ext cx="4572000" cy="365125"/>
          </a:xfrm>
        </p:spPr>
        <p:txBody>
          <a:bodyPr rtlCol="0"/>
          <a:lstStyle/>
          <a:p>
            <a:endParaRPr lang="en-US" dirty="0"/>
          </a:p>
        </p:txBody>
      </p:sp>
      <p:sp>
        <p:nvSpPr>
          <p:cNvPr id="3" name="Substituent i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o-RO" dirty="0" smtClean="0"/>
              <a:t>Faceți clic pe pictogramă pentru a adăuga o imagine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7" name="Dreptunghi cu colţuri rotunjite pe diagonală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u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10" name="Substituent dată 9"/>
          <p:cNvSpPr>
            <a:spLocks noGrp="1"/>
          </p:cNvSpPr>
          <p:nvPr>
            <p:ph type="dt" sz="half" idx="10"/>
          </p:nvPr>
        </p:nvSpPr>
        <p:spPr>
          <a:xfrm>
            <a:off x="5562600" y="6509004"/>
            <a:ext cx="3002280" cy="274320"/>
          </a:xfrm>
        </p:spPr>
        <p:txBody>
          <a:bodyPr vert="horz" rtlCol="0"/>
          <a:lstStyle>
            <a:extLst/>
          </a:lstStyle>
          <a:p>
            <a:fld id="{3555ADD6-25E7-4BBA-8E38-2D333A1FBA0F}" type="datetimeFigureOut">
              <a:rPr lang="en-US" smtClean="0"/>
              <a:pPr/>
              <a:t>11/17/2013</a:t>
            </a:fld>
            <a:endParaRPr lang="en-US" dirty="0"/>
          </a:p>
        </p:txBody>
      </p:sp>
      <p:sp>
        <p:nvSpPr>
          <p:cNvPr id="11" name="Substituent număr diapozitiv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2" name="Substituent subsol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bg>
      <p:bgRef idx="1001">
        <a:schemeClr val="bg1"/>
      </p:bgRef>
    </p:bg>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53200" y="609600"/>
            <a:ext cx="2057400" cy="5516563"/>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609600"/>
            <a:ext cx="5562600" cy="5516564"/>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a:xfrm>
            <a:off x="6553200" y="6248402"/>
            <a:ext cx="2209800" cy="365125"/>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457201" y="6248207"/>
            <a:ext cx="5573483" cy="365125"/>
          </a:xfrm>
        </p:spPr>
        <p:txBody>
          <a:bodyPr/>
          <a:lstStyle/>
          <a:p>
            <a:endParaRPr lang="en-US" dirty="0"/>
          </a:p>
        </p:txBody>
      </p:sp>
      <p:sp>
        <p:nvSpPr>
          <p:cNvPr id="7" name="Dreptunghi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Dreptunghi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Dreptunghi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ubstituent număr diapozitiv 5"/>
          <p:cNvSpPr>
            <a:spLocks noGrp="1"/>
          </p:cNvSpPr>
          <p:nvPr>
            <p:ph type="sldNum" sz="quarter" idx="12"/>
          </p:nvPr>
        </p:nvSpPr>
        <p:spPr>
          <a:xfrm rot="5400000">
            <a:off x="5989638" y="144462"/>
            <a:ext cx="533400" cy="244476"/>
          </a:xfrm>
        </p:spPr>
        <p:txBody>
          <a:bodyPr/>
          <a:lstStyle/>
          <a:p>
            <a:fld id="{B8404D7F-3D27-48B1-8ADB-36F920906AD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9" name="Subtitlu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Titlu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o-RO" smtClean="0"/>
              <a:t>Faceți clic pentru a edita stilul de titlu Coordonator</a:t>
            </a:r>
            <a:endParaRPr kumimoji="0" lang="en-US"/>
          </a:p>
        </p:txBody>
      </p:sp>
      <p:cxnSp>
        <p:nvCxnSpPr>
          <p:cNvPr id="8" name="Conector drep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drep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Substituent dată 1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6" name="Substituent număr diapozitiv 15"/>
          <p:cNvSpPr>
            <a:spLocks noGrp="1"/>
          </p:cNvSpPr>
          <p:nvPr>
            <p:ph type="sldNum" sz="quarter" idx="11"/>
          </p:nvPr>
        </p:nvSpPr>
        <p:spPr/>
        <p:txBody>
          <a:bodyPr/>
          <a:lstStyle/>
          <a:p>
            <a:fld id="{B8404D7F-3D27-48B1-8ADB-36F920906AD1}" type="slidenum">
              <a:rPr lang="en-US" smtClean="0"/>
              <a:pPr/>
              <a:t>‹#›</a:t>
            </a:fld>
            <a:endParaRPr lang="en-US" dirty="0"/>
          </a:p>
        </p:txBody>
      </p:sp>
      <p:sp>
        <p:nvSpPr>
          <p:cNvPr id="17" name="Substituent subsol 16"/>
          <p:cNvSpPr>
            <a:spLocks noGrp="1"/>
          </p:cNvSpPr>
          <p:nvPr>
            <p:ph type="ftr" sz="quarter" idx="12"/>
          </p:nvPr>
        </p:nvSpPr>
        <p:spPr/>
        <p:txBody>
          <a:bodyPr/>
          <a:lstStyle/>
          <a:p>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9" name="Substituent conținut 8"/>
          <p:cNvSpPr>
            <a:spLocks noGrp="1"/>
          </p:cNvSpPr>
          <p:nvPr>
            <p:ph idx="1"/>
          </p:nvPr>
        </p:nvSpPr>
        <p:spPr>
          <a:xfrm>
            <a:off x="457200" y="1524000"/>
            <a:ext cx="82296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4" name="Substituent dată 13"/>
          <p:cNvSpPr>
            <a:spLocks noGrp="1"/>
          </p:cNvSpPr>
          <p:nvPr>
            <p:ph type="dt" sz="half" idx="14"/>
          </p:nvPr>
        </p:nvSpPr>
        <p:spPr/>
        <p:txBody>
          <a:bodyPr/>
          <a:lstStyle/>
          <a:p>
            <a:fld id="{3555ADD6-25E7-4BBA-8E38-2D333A1FBA0F}" type="datetimeFigureOut">
              <a:rPr lang="en-US" smtClean="0"/>
              <a:pPr/>
              <a:t>11/17/2013</a:t>
            </a:fld>
            <a:endParaRPr lang="en-US" dirty="0"/>
          </a:p>
        </p:txBody>
      </p:sp>
      <p:sp>
        <p:nvSpPr>
          <p:cNvPr id="15" name="Substituent număr diapozitiv 14"/>
          <p:cNvSpPr>
            <a:spLocks noGrp="1"/>
          </p:cNvSpPr>
          <p:nvPr>
            <p:ph type="sldNum" sz="quarter" idx="15"/>
          </p:nvPr>
        </p:nvSpPr>
        <p:spPr/>
        <p:txBody>
          <a:bodyPr/>
          <a:lstStyle>
            <a:lvl1pPr algn="ctr">
              <a:defRPr/>
            </a:lvl1pPr>
          </a:lstStyle>
          <a:p>
            <a:fld id="{B8404D7F-3D27-48B1-8ADB-36F920906AD1}" type="slidenum">
              <a:rPr lang="en-US" smtClean="0"/>
              <a:pPr/>
              <a:t>‹#›</a:t>
            </a:fld>
            <a:endParaRPr lang="en-US" dirty="0"/>
          </a:p>
        </p:txBody>
      </p:sp>
      <p:sp>
        <p:nvSpPr>
          <p:cNvPr id="16" name="Substituent subsol 15"/>
          <p:cNvSpPr>
            <a:spLocks noGrp="1"/>
          </p:cNvSpPr>
          <p:nvPr>
            <p:ph type="ftr" sz="quarter" idx="16"/>
          </p:nvPr>
        </p:nvSpPr>
        <p:spPr/>
        <p:txBody>
          <a:bodyPr/>
          <a:lstStyle/>
          <a:p>
            <a:endParaRPr lang="en-US" dirty="0"/>
          </a:p>
        </p:txBody>
      </p:sp>
      <p:sp>
        <p:nvSpPr>
          <p:cNvPr id="17" name="Titlu 16"/>
          <p:cNvSpPr>
            <a:spLocks noGrp="1"/>
          </p:cNvSpPr>
          <p:nvPr>
            <p:ph type="title"/>
          </p:nvPr>
        </p:nvSpPr>
        <p:spPr/>
        <p:txBody>
          <a:bodyPr rtlCol="0" anchor="b" anchorCtr="0"/>
          <a:lstStyle/>
          <a:p>
            <a:r>
              <a:rPr kumimoji="0" lang="ro-RO" smtClean="0"/>
              <a:t>Faceți clic pentru a edita stilul de titlu Coordonator</a:t>
            </a:r>
            <a:endParaRPr kumimoji="0"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
        <p:nvSpPr>
          <p:cNvPr id="2" name="Titlu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cxnSp>
        <p:nvCxnSpPr>
          <p:cNvPr id="7" name="Conector drep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11" name="Substituent conținut 10"/>
          <p:cNvSpPr>
            <a:spLocks noGrp="1"/>
          </p:cNvSpPr>
          <p:nvPr>
            <p:ph sz="half" idx="1"/>
          </p:nvPr>
        </p:nvSpPr>
        <p:spPr>
          <a:xfrm>
            <a:off x="457200" y="1524000"/>
            <a:ext cx="4059936"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3" name="Substituent conținut 12"/>
          <p:cNvSpPr>
            <a:spLocks noGrp="1"/>
          </p:cNvSpPr>
          <p:nvPr>
            <p:ph sz="half" idx="2"/>
          </p:nvPr>
        </p:nvSpPr>
        <p:spPr>
          <a:xfrm>
            <a:off x="4648200" y="1524000"/>
            <a:ext cx="4059936"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9" name="Substituent număr diapozitiv 8"/>
          <p:cNvSpPr>
            <a:spLocks noGrp="1"/>
          </p:cNvSpPr>
          <p:nvPr>
            <p:ph type="sldNum" sz="quarter" idx="12"/>
          </p:nvPr>
        </p:nvSpPr>
        <p:spPr/>
        <p:txBody>
          <a:bodyPr/>
          <a:lstStyle/>
          <a:p>
            <a:fld id="{B8404D7F-3D27-48B1-8ADB-36F920906AD1}" type="slidenum">
              <a:rPr lang="en-US" smtClean="0"/>
              <a:pPr/>
              <a:t>‹#›</a:t>
            </a:fld>
            <a:endParaRPr lang="en-US" dirty="0"/>
          </a:p>
        </p:txBody>
      </p:sp>
      <p:sp>
        <p:nvSpPr>
          <p:cNvPr id="8" name="Substituent subsol 7"/>
          <p:cNvSpPr>
            <a:spLocks noGrp="1"/>
          </p:cNvSpPr>
          <p:nvPr>
            <p:ph type="ftr" sz="quarter" idx="11"/>
          </p:nvPr>
        </p:nvSpPr>
        <p:spPr/>
        <p:txBody>
          <a:bodyPr/>
          <a:lstStyle/>
          <a:p>
            <a:endParaRPr lang="en-US" dirty="0"/>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32" name="Substituent conținut 31"/>
          <p:cNvSpPr>
            <a:spLocks noGrp="1"/>
          </p:cNvSpPr>
          <p:nvPr>
            <p:ph sz="half" idx="2"/>
          </p:nvPr>
        </p:nvSpPr>
        <p:spPr>
          <a:xfrm>
            <a:off x="457200" y="2201896"/>
            <a:ext cx="4038600" cy="3913632"/>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34" name="Substituent conținut 33"/>
          <p:cNvSpPr>
            <a:spLocks noGrp="1"/>
          </p:cNvSpPr>
          <p:nvPr>
            <p:ph sz="quarter" idx="4"/>
          </p:nvPr>
        </p:nvSpPr>
        <p:spPr>
          <a:xfrm>
            <a:off x="4649788" y="2201896"/>
            <a:ext cx="4038600" cy="3913632"/>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 name="Titlu 1"/>
          <p:cNvSpPr>
            <a:spLocks noGrp="1"/>
          </p:cNvSpPr>
          <p:nvPr>
            <p:ph type="title"/>
          </p:nvPr>
        </p:nvSpPr>
        <p:spPr>
          <a:xfrm>
            <a:off x="457200" y="155448"/>
            <a:ext cx="8229600" cy="1143000"/>
          </a:xfrm>
        </p:spPr>
        <p:txBody>
          <a:bodyPr anchor="b" anchorCtr="0"/>
          <a:lstStyle>
            <a:lvl1pPr>
              <a:defRPr/>
            </a:lvl1pPr>
          </a:lstStyle>
          <a:p>
            <a:r>
              <a:rPr kumimoji="0" lang="ro-RO" smtClean="0"/>
              <a:t>Faceți clic pentru a edita stilul de titlu Coordonator</a:t>
            </a:r>
            <a:endParaRPr kumimoji="0" lang="en-US"/>
          </a:p>
        </p:txBody>
      </p:sp>
      <p:sp>
        <p:nvSpPr>
          <p:cNvPr id="12" name="Substituent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cxnSp>
        <p:nvCxnSpPr>
          <p:cNvPr id="10" name="Conector drep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drep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p>
            <a:fld id="{B8404D7F-3D27-48B1-8ADB-36F920906AD1}" type="slidenum">
              <a:rPr lang="en-US" smtClean="0"/>
              <a:pPr/>
              <a:t>‹#›</a:t>
            </a:fld>
            <a:endParaRPr lang="en-US" dirty="0"/>
          </a:p>
        </p:txBody>
      </p:sp>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29" name="Substituent conținut 28"/>
          <p:cNvSpPr>
            <a:spLocks noGrp="1"/>
          </p:cNvSpPr>
          <p:nvPr>
            <p:ph sz="quarter" idx="1"/>
          </p:nvPr>
        </p:nvSpPr>
        <p:spPr>
          <a:xfrm>
            <a:off x="457200" y="457200"/>
            <a:ext cx="6248400" cy="5715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3" name="Substituent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31" name="Titlu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o-RO" smtClean="0"/>
              <a:t>Faceți clic pentru a edita stilul de titlu Coordonator</a:t>
            </a:r>
            <a:endParaRPr kumimoji="0" lang="en-US"/>
          </a:p>
        </p:txBody>
      </p:sp>
      <p:sp>
        <p:nvSpPr>
          <p:cNvPr id="8" name="Substituent dată 7"/>
          <p:cNvSpPr>
            <a:spLocks noGrp="1"/>
          </p:cNvSpPr>
          <p:nvPr>
            <p:ph type="dt" sz="half" idx="14"/>
          </p:nvPr>
        </p:nvSpPr>
        <p:spPr/>
        <p:txBody>
          <a:bodyPr/>
          <a:lstStyle/>
          <a:p>
            <a:fld id="{3555ADD6-25E7-4BBA-8E38-2D333A1FBA0F}" type="datetimeFigureOut">
              <a:rPr lang="en-US" smtClean="0"/>
              <a:pPr/>
              <a:t>11/17/2013</a:t>
            </a:fld>
            <a:endParaRPr lang="en-US" dirty="0"/>
          </a:p>
        </p:txBody>
      </p:sp>
      <p:sp>
        <p:nvSpPr>
          <p:cNvPr id="9" name="Substituent număr diapozitiv 8"/>
          <p:cNvSpPr>
            <a:spLocks noGrp="1"/>
          </p:cNvSpPr>
          <p:nvPr>
            <p:ph type="sldNum" sz="quarter" idx="15"/>
          </p:nvPr>
        </p:nvSpPr>
        <p:spPr/>
        <p:txBody>
          <a:bodyPr/>
          <a:lstStyle/>
          <a:p>
            <a:fld id="{B8404D7F-3D27-48B1-8ADB-36F920906AD1}" type="slidenum">
              <a:rPr lang="en-US" smtClean="0"/>
              <a:pPr/>
              <a:t>‹#›</a:t>
            </a:fld>
            <a:endParaRPr lang="en-US" dirty="0"/>
          </a:p>
        </p:txBody>
      </p:sp>
      <p:sp>
        <p:nvSpPr>
          <p:cNvPr id="10" name="Substituent subsol 9"/>
          <p:cNvSpPr>
            <a:spLocks noGrp="1"/>
          </p:cNvSpPr>
          <p:nvPr>
            <p:ph type="ftr" sz="quarter" idx="16"/>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7" name="Dreptunghi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8" name="Substituent dată 7"/>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9" name="Substituent număr diapozitiv 8"/>
          <p:cNvSpPr>
            <a:spLocks noGrp="1"/>
          </p:cNvSpPr>
          <p:nvPr>
            <p:ph type="sldNum" sz="quarter" idx="11"/>
          </p:nvPr>
        </p:nvSpPr>
        <p:spPr/>
        <p:txBody>
          <a:bodyPr/>
          <a:lstStyle/>
          <a:p>
            <a:fld id="{B8404D7F-3D27-48B1-8ADB-36F920906AD1}" type="slidenum">
              <a:rPr lang="en-US" smtClean="0"/>
              <a:pPr/>
              <a:t>‹#›</a:t>
            </a:fld>
            <a:endParaRPr lang="en-US" dirty="0"/>
          </a:p>
        </p:txBody>
      </p:sp>
      <p:sp>
        <p:nvSpPr>
          <p:cNvPr id="10" name="Substituent subsol 9"/>
          <p:cNvSpPr>
            <a:spLocks noGrp="1"/>
          </p:cNvSpPr>
          <p:nvPr>
            <p:ph type="ftr" sz="quarter" idx="12"/>
          </p:nvPr>
        </p:nvSpPr>
        <p:spPr/>
        <p:txBody>
          <a:bodyPr/>
          <a:lstStyle/>
          <a:p>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1">
        <a:schemeClr val="bg2"/>
      </p:bgRef>
    </p:bg>
    <p:spTree>
      <p:nvGrpSpPr>
        <p:cNvPr id="1" name=""/>
        <p:cNvGrpSpPr/>
        <p:nvPr/>
      </p:nvGrpSpPr>
      <p:grpSpPr>
        <a:xfrm>
          <a:off x="0" y="0"/>
          <a:ext cx="0" cy="0"/>
          <a:chOff x="0" y="0"/>
          <a:chExt cx="0" cy="0"/>
        </a:xfrm>
      </p:grpSpPr>
      <p:sp>
        <p:nvSpPr>
          <p:cNvPr id="7" name="Dreptunghi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reptunghi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reptunghi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u 7"/>
          <p:cNvSpPr>
            <a:spLocks noGrp="1"/>
          </p:cNvSpPr>
          <p:nvPr>
            <p:ph type="ctrTitle"/>
          </p:nvPr>
        </p:nvSpPr>
        <p:spPr>
          <a:xfrm>
            <a:off x="2362200" y="4038600"/>
            <a:ext cx="6477000" cy="1828800"/>
          </a:xfrm>
        </p:spPr>
        <p:txBody>
          <a:bodyPr anchor="b"/>
          <a:lstStyle>
            <a:lvl1pPr>
              <a:defRPr cap="all" baseline="0"/>
            </a:lvl1pPr>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Substituent dată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ubstituent număr diapozitiv 28"/>
          <p:cNvSpPr>
            <a:spLocks noGrp="1"/>
          </p:cNvSpPr>
          <p:nvPr>
            <p:ph type="sldNum" sz="quarter" idx="12"/>
          </p:nvPr>
        </p:nvSpPr>
        <p:spPr>
          <a:xfrm>
            <a:off x="8001000" y="228600"/>
            <a:ext cx="838200" cy="381000"/>
          </a:xfrm>
        </p:spPr>
        <p:txBody>
          <a:bodyPr/>
          <a:lstStyle>
            <a:lvl1pPr>
              <a:defRPr>
                <a:solidFill>
                  <a:schemeClr val="tx2"/>
                </a:solidFill>
              </a:defRPr>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612648" y="228600"/>
            <a:ext cx="8153400" cy="990600"/>
          </a:xfrm>
        </p:spPr>
        <p:txBody>
          <a:bodyPr/>
          <a:lstStyle/>
          <a:p>
            <a:r>
              <a:rPr kumimoji="0" lang="ro-RO" smtClean="0"/>
              <a:t>Faceți clic pentru a edita stilul de titlu Coordonator</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lvl1pPr>
              <a:defRPr>
                <a:solidFill>
                  <a:srgbClr val="FFFFFF"/>
                </a:solidFill>
              </a:defRPr>
            </a:lvl1pPr>
          </a:lstStyle>
          <a:p>
            <a:fld id="{B8404D7F-3D27-48B1-8ADB-36F920906AD1}" type="slidenum">
              <a:rPr lang="en-US" smtClean="0"/>
              <a:pPr/>
              <a:t>‹#›</a:t>
            </a:fld>
            <a:endParaRPr lang="en-US" dirty="0"/>
          </a:p>
        </p:txBody>
      </p:sp>
      <p:sp>
        <p:nvSpPr>
          <p:cNvPr id="8" name="Substituent conținut 7"/>
          <p:cNvSpPr>
            <a:spLocks noGrp="1"/>
          </p:cNvSpPr>
          <p:nvPr>
            <p:ph sz="quarter" idx="1"/>
          </p:nvPr>
        </p:nvSpPr>
        <p:spPr>
          <a:xfrm>
            <a:off x="612648" y="1600200"/>
            <a:ext cx="8153400" cy="44958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3">
        <a:schemeClr val="bg1"/>
      </p:bgRef>
    </p:bg>
    <p:spTree>
      <p:nvGrpSpPr>
        <p:cNvPr id="1" name=""/>
        <p:cNvGrpSpPr/>
        <p:nvPr/>
      </p:nvGrpSpPr>
      <p:grpSpPr>
        <a:xfrm>
          <a:off x="0" y="0"/>
          <a:ext cx="0" cy="0"/>
          <a:chOff x="0" y="0"/>
          <a:chExt cx="0" cy="0"/>
        </a:xfrm>
      </p:grpSpPr>
      <p:sp>
        <p:nvSpPr>
          <p:cNvPr id="3" name="Substituent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7" name="Dreptunghi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Dreptunghi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reptunghi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u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o-RO" smtClean="0"/>
              <a:t>Faceți clic pentru a edita stilul de titlu Coordonator</a:t>
            </a:r>
            <a:endParaRPr kumimoji="0" lang="en-US"/>
          </a:p>
        </p:txBody>
      </p:sp>
      <p:sp>
        <p:nvSpPr>
          <p:cNvPr id="12" name="Substituent dată 1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3" name="Substituent număr diapozitiv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8404D7F-3D27-48B1-8ADB-36F920906AD1}" type="slidenum">
              <a:rPr lang="en-US" smtClean="0"/>
              <a:pPr/>
              <a:t>‹#›</a:t>
            </a:fld>
            <a:endParaRPr lang="en-US" dirty="0"/>
          </a:p>
        </p:txBody>
      </p:sp>
      <p:sp>
        <p:nvSpPr>
          <p:cNvPr id="14" name="Substituent subsol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9" name="Substituent conținut 8"/>
          <p:cNvSpPr>
            <a:spLocks noGrp="1"/>
          </p:cNvSpPr>
          <p:nvPr>
            <p:ph sz="quarter" idx="1"/>
          </p:nvPr>
        </p:nvSpPr>
        <p:spPr>
          <a:xfrm>
            <a:off x="609600" y="1589567"/>
            <a:ext cx="38862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1" name="Substituent conținut 10"/>
          <p:cNvSpPr>
            <a:spLocks noGrp="1"/>
          </p:cNvSpPr>
          <p:nvPr>
            <p:ph sz="quarter" idx="2"/>
          </p:nvPr>
        </p:nvSpPr>
        <p:spPr>
          <a:xfrm>
            <a:off x="4844901" y="1589567"/>
            <a:ext cx="38862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8" name="Substituent dată 7"/>
          <p:cNvSpPr>
            <a:spLocks noGrp="1"/>
          </p:cNvSpPr>
          <p:nvPr>
            <p:ph type="dt" sz="half" idx="15"/>
          </p:nvPr>
        </p:nvSpPr>
        <p:spPr/>
        <p:txBody>
          <a:bodyPr rtlCol="0"/>
          <a:lstStyle/>
          <a:p>
            <a:fld id="{3555ADD6-25E7-4BBA-8E38-2D333A1FBA0F}" type="datetimeFigureOut">
              <a:rPr lang="en-US" smtClean="0"/>
              <a:pPr/>
              <a:t>11/17/2013</a:t>
            </a:fld>
            <a:endParaRPr lang="en-US" dirty="0"/>
          </a:p>
        </p:txBody>
      </p:sp>
      <p:sp>
        <p:nvSpPr>
          <p:cNvPr id="10" name="Substituent număr diapozitiv 9"/>
          <p:cNvSpPr>
            <a:spLocks noGrp="1"/>
          </p:cNvSpPr>
          <p:nvPr>
            <p:ph type="sldNum" sz="quarter" idx="16"/>
          </p:nvPr>
        </p:nvSpPr>
        <p:spPr/>
        <p:txBody>
          <a:bodyPr rtlCol="0"/>
          <a:lstStyle/>
          <a:p>
            <a:fld id="{B8404D7F-3D27-48B1-8ADB-36F920906AD1}" type="slidenum">
              <a:rPr lang="en-US" smtClean="0"/>
              <a:pPr/>
              <a:t>‹#›</a:t>
            </a:fld>
            <a:endParaRPr lang="en-US" dirty="0"/>
          </a:p>
        </p:txBody>
      </p:sp>
      <p:sp>
        <p:nvSpPr>
          <p:cNvPr id="12" name="Substituent subsol 11"/>
          <p:cNvSpPr>
            <a:spLocks noGrp="1"/>
          </p:cNvSpPr>
          <p:nvPr>
            <p:ph type="ftr" sz="quarter" idx="17"/>
          </p:nvPr>
        </p:nvSpPr>
        <p:spPr/>
        <p:txBody>
          <a:bodyPr rtlCol="0"/>
          <a:lstStyle/>
          <a:p>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533400" y="273050"/>
            <a:ext cx="8153400" cy="869950"/>
          </a:xfrm>
        </p:spPr>
        <p:txBody>
          <a:bodyPr anchor="ctr"/>
          <a:lstStyle>
            <a:lvl1pPr>
              <a:defRPr/>
            </a:lvl1pPr>
          </a:lstStyle>
          <a:p>
            <a:r>
              <a:rPr kumimoji="0" lang="ro-RO" smtClean="0"/>
              <a:t>Faceți clic pentru a edita stilul de titlu Coordonator</a:t>
            </a:r>
            <a:endParaRPr kumimoji="0" lang="en-US"/>
          </a:p>
        </p:txBody>
      </p:sp>
      <p:sp>
        <p:nvSpPr>
          <p:cNvPr id="11" name="Substituent conținut 10"/>
          <p:cNvSpPr>
            <a:spLocks noGrp="1"/>
          </p:cNvSpPr>
          <p:nvPr>
            <p:ph sz="quarter" idx="2"/>
          </p:nvPr>
        </p:nvSpPr>
        <p:spPr>
          <a:xfrm>
            <a:off x="609600" y="2438400"/>
            <a:ext cx="3886200" cy="35814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3" name="Substituent conținut 12"/>
          <p:cNvSpPr>
            <a:spLocks noGrp="1"/>
          </p:cNvSpPr>
          <p:nvPr>
            <p:ph sz="quarter" idx="4"/>
          </p:nvPr>
        </p:nvSpPr>
        <p:spPr>
          <a:xfrm>
            <a:off x="4800600" y="2438400"/>
            <a:ext cx="3886200" cy="35814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0" name="Substituent dată 9"/>
          <p:cNvSpPr>
            <a:spLocks noGrp="1"/>
          </p:cNvSpPr>
          <p:nvPr>
            <p:ph type="dt" sz="half" idx="15"/>
          </p:nvPr>
        </p:nvSpPr>
        <p:spPr/>
        <p:txBody>
          <a:bodyPr rtlCol="0"/>
          <a:lstStyle/>
          <a:p>
            <a:fld id="{3555ADD6-25E7-4BBA-8E38-2D333A1FBA0F}" type="datetimeFigureOut">
              <a:rPr lang="en-US" smtClean="0"/>
              <a:pPr/>
              <a:t>11/17/2013</a:t>
            </a:fld>
            <a:endParaRPr lang="en-US" dirty="0"/>
          </a:p>
        </p:txBody>
      </p:sp>
      <p:sp>
        <p:nvSpPr>
          <p:cNvPr id="12" name="Substituent număr diapozitiv 11"/>
          <p:cNvSpPr>
            <a:spLocks noGrp="1"/>
          </p:cNvSpPr>
          <p:nvPr>
            <p:ph type="sldNum" sz="quarter" idx="16"/>
          </p:nvPr>
        </p:nvSpPr>
        <p:spPr/>
        <p:txBody>
          <a:bodyPr rtlCol="0"/>
          <a:lstStyle/>
          <a:p>
            <a:fld id="{B8404D7F-3D27-48B1-8ADB-36F920906AD1}" type="slidenum">
              <a:rPr lang="en-US" smtClean="0"/>
              <a:pPr/>
              <a:t>‹#›</a:t>
            </a:fld>
            <a:endParaRPr lang="en-US" dirty="0"/>
          </a:p>
        </p:txBody>
      </p:sp>
      <p:sp>
        <p:nvSpPr>
          <p:cNvPr id="14" name="Substituent subsol 13"/>
          <p:cNvSpPr>
            <a:spLocks noGrp="1"/>
          </p:cNvSpPr>
          <p:nvPr>
            <p:ph type="ftr" sz="quarter" idx="17"/>
          </p:nvPr>
        </p:nvSpPr>
        <p:spPr/>
        <p:txBody>
          <a:bodyPr rtlCol="0"/>
          <a:lstStyle/>
          <a:p>
            <a:endParaRPr lang="en-US" dirty="0"/>
          </a:p>
        </p:txBody>
      </p:sp>
      <p:sp>
        <p:nvSpPr>
          <p:cNvPr id="16" name="Substituent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o-RO" smtClean="0"/>
              <a:t>Faceți clic pentru a edita stilurile de text Coordonator</a:t>
            </a:r>
          </a:p>
        </p:txBody>
      </p:sp>
      <p:sp>
        <p:nvSpPr>
          <p:cNvPr id="15" name="Substituent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o-RO" smtClean="0"/>
              <a:t>Faceți clic pentru a edita stilurile de text Coordonator</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lvl1pPr>
              <a:defRPr>
                <a:solidFill>
                  <a:srgbClr val="FFFFFF"/>
                </a:solidFill>
              </a:defRPr>
            </a:lvl1pPr>
          </a:lstStyle>
          <a:p>
            <a:fld id="{B8404D7F-3D27-48B1-8ADB-36F920906AD1}" type="slidenum">
              <a:rPr lang="en-US" smtClean="0"/>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a:xfrm>
            <a:off x="0" y="6248400"/>
            <a:ext cx="533400" cy="381000"/>
          </a:xfrm>
        </p:spPr>
        <p:txBody>
          <a:bodyPr/>
          <a:lstStyle>
            <a:lvl1pPr>
              <a:defRPr>
                <a:solidFill>
                  <a:schemeClr val="tx2"/>
                </a:solidFill>
              </a:defRPr>
            </a:lvl1pPr>
          </a:lstStyle>
          <a:p>
            <a:fld id="{B8404D7F-3D27-48B1-8ADB-36F920906AD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2"/>
      </p:bgRef>
    </p:bg>
    <p:spTree>
      <p:nvGrpSpPr>
        <p:cNvPr id="1" name=""/>
        <p:cNvGrpSpPr/>
        <p:nvPr/>
      </p:nvGrpSpPr>
      <p:grpSpPr>
        <a:xfrm>
          <a:off x="0" y="0"/>
          <a:ext cx="0" cy="0"/>
          <a:chOff x="0" y="0"/>
          <a:chExt cx="0" cy="0"/>
        </a:xfrm>
      </p:grpSpPr>
      <p:sp>
        <p:nvSpPr>
          <p:cNvPr id="7" name="Dreptunghi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8" name="Substituent dată 7"/>
          <p:cNvSpPr>
            <a:spLocks noGrp="1"/>
          </p:cNvSpPr>
          <p:nvPr>
            <p:ph type="dt" sz="half" idx="10"/>
          </p:nvPr>
        </p:nvSpPr>
        <p:spPr>
          <a:xfrm>
            <a:off x="5562600" y="6513670"/>
            <a:ext cx="3002280" cy="274320"/>
          </a:xfrm>
        </p:spPr>
        <p:txBody>
          <a:bodyPr vert="horz" rtlCol="0"/>
          <a:lstStyle>
            <a:extLst/>
          </a:lstStyle>
          <a:p>
            <a:fld id="{3555ADD6-25E7-4BBA-8E38-2D333A1FBA0F}" type="datetimeFigureOut">
              <a:rPr lang="en-US" smtClean="0"/>
              <a:pPr/>
              <a:t>11/17/2013</a:t>
            </a:fld>
            <a:endParaRPr lang="en-US" dirty="0"/>
          </a:p>
        </p:txBody>
      </p:sp>
      <p:sp>
        <p:nvSpPr>
          <p:cNvPr id="9" name="Substituent număr diapozitiv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0" name="Substituent subsol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09600" y="273050"/>
            <a:ext cx="8077200" cy="869950"/>
          </a:xfrm>
        </p:spPr>
        <p:txBody>
          <a:bodyPr anchor="ctr"/>
          <a:lstStyle>
            <a:lvl1pPr algn="l">
              <a:buNone/>
              <a:defRPr sz="4400" b="0"/>
            </a:lvl1pPr>
          </a:lstStyle>
          <a:p>
            <a:r>
              <a:rPr kumimoji="0" lang="ro-RO" smtClean="0"/>
              <a:t>Faceți clic pentru a edita stilul de titlu Coordonator</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lvl1pPr>
              <a:defRPr>
                <a:solidFill>
                  <a:srgbClr val="FFFFFF"/>
                </a:solidFill>
              </a:defRPr>
            </a:lvl1pPr>
          </a:lstStyle>
          <a:p>
            <a:fld id="{B8404D7F-3D27-48B1-8ADB-36F920906AD1}" type="slidenum">
              <a:rPr lang="en-US" smtClean="0"/>
              <a:pPr/>
              <a:t>‹#›</a:t>
            </a:fld>
            <a:endParaRPr lang="en-US" dirty="0"/>
          </a:p>
        </p:txBody>
      </p:sp>
      <p:sp>
        <p:nvSpPr>
          <p:cNvPr id="3" name="Substituent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9" name="Substituent conținut 8"/>
          <p:cNvSpPr>
            <a:spLocks noGrp="1"/>
          </p:cNvSpPr>
          <p:nvPr>
            <p:ph sz="quarter" idx="1"/>
          </p:nvPr>
        </p:nvSpPr>
        <p:spPr>
          <a:xfrm>
            <a:off x="2362200" y="1752600"/>
            <a:ext cx="6400800" cy="44196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3">
        <a:schemeClr val="bg2"/>
      </p:bgRef>
    </p:bg>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o-RO" smtClean="0"/>
              <a:t>Faceți clic pentru a edita stilurile de text Coordonator</a:t>
            </a:r>
          </a:p>
        </p:txBody>
      </p:sp>
      <p:sp>
        <p:nvSpPr>
          <p:cNvPr id="8" name="Dreptunghi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reptunghi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reptunghi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u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o-RO" smtClean="0"/>
              <a:t>Faceți clic pentru a edita stilul de titlu Coordonator</a:t>
            </a:r>
            <a:endParaRPr kumimoji="0" lang="en-US"/>
          </a:p>
        </p:txBody>
      </p:sp>
      <p:sp>
        <p:nvSpPr>
          <p:cNvPr id="11" name="Dreptunghi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ubstituent dată 11"/>
          <p:cNvSpPr>
            <a:spLocks noGrp="1"/>
          </p:cNvSpPr>
          <p:nvPr>
            <p:ph type="dt" sz="half" idx="10"/>
          </p:nvPr>
        </p:nvSpPr>
        <p:spPr>
          <a:xfrm>
            <a:off x="6248400" y="6248400"/>
            <a:ext cx="2667000" cy="365125"/>
          </a:xfrm>
        </p:spPr>
        <p:txBody>
          <a:bodyPr rtlCol="0"/>
          <a:lstStyle/>
          <a:p>
            <a:fld id="{3555ADD6-25E7-4BBA-8E38-2D333A1FBA0F}" type="datetimeFigureOut">
              <a:rPr lang="en-US" smtClean="0"/>
              <a:pPr/>
              <a:t>11/17/2013</a:t>
            </a:fld>
            <a:endParaRPr lang="en-US" dirty="0"/>
          </a:p>
        </p:txBody>
      </p:sp>
      <p:sp>
        <p:nvSpPr>
          <p:cNvPr id="13" name="Substituent număr diapozitiv 12"/>
          <p:cNvSpPr>
            <a:spLocks noGrp="1"/>
          </p:cNvSpPr>
          <p:nvPr>
            <p:ph type="sldNum" sz="quarter" idx="11"/>
          </p:nvPr>
        </p:nvSpPr>
        <p:spPr>
          <a:xfrm>
            <a:off x="0" y="4667249"/>
            <a:ext cx="1447800" cy="663578"/>
          </a:xfrm>
        </p:spPr>
        <p:txBody>
          <a:bodyPr rtlCol="0"/>
          <a:lstStyle>
            <a:lvl1pPr>
              <a:defRPr sz="2800"/>
            </a:lvl1pPr>
          </a:lstStyle>
          <a:p>
            <a:fld id="{B8404D7F-3D27-48B1-8ADB-36F920906AD1}" type="slidenum">
              <a:rPr lang="en-US" smtClean="0"/>
              <a:pPr/>
              <a:t>‹#›</a:t>
            </a:fld>
            <a:endParaRPr lang="en-US" dirty="0"/>
          </a:p>
        </p:txBody>
      </p:sp>
      <p:sp>
        <p:nvSpPr>
          <p:cNvPr id="14" name="Substituent subsol 13"/>
          <p:cNvSpPr>
            <a:spLocks noGrp="1"/>
          </p:cNvSpPr>
          <p:nvPr>
            <p:ph type="ftr" sz="quarter" idx="12"/>
          </p:nvPr>
        </p:nvSpPr>
        <p:spPr>
          <a:xfrm>
            <a:off x="1600200" y="6248206"/>
            <a:ext cx="4572000" cy="365125"/>
          </a:xfrm>
        </p:spPr>
        <p:txBody>
          <a:bodyPr rtlCol="0"/>
          <a:lstStyle/>
          <a:p>
            <a:endParaRPr lang="en-US" dirty="0"/>
          </a:p>
        </p:txBody>
      </p:sp>
      <p:sp>
        <p:nvSpPr>
          <p:cNvPr id="3" name="Substituent i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o-RO" dirty="0" smtClean="0"/>
              <a:t>Faceți clic pe pictogramă pentru a adăuga o imagine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bg>
      <p:bgRef idx="1001">
        <a:schemeClr val="bg1"/>
      </p:bgRef>
    </p:bg>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53200" y="609600"/>
            <a:ext cx="2057400" cy="5516563"/>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609600"/>
            <a:ext cx="5562600" cy="5516564"/>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a:xfrm>
            <a:off x="6553200" y="6248402"/>
            <a:ext cx="2209800" cy="365125"/>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457201" y="6248207"/>
            <a:ext cx="5573483" cy="365125"/>
          </a:xfrm>
        </p:spPr>
        <p:txBody>
          <a:bodyPr/>
          <a:lstStyle/>
          <a:p>
            <a:endParaRPr lang="en-US" dirty="0"/>
          </a:p>
        </p:txBody>
      </p:sp>
      <p:sp>
        <p:nvSpPr>
          <p:cNvPr id="7" name="Dreptunghi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Dreptunghi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Dreptunghi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ubstituent număr diapozitiv 5"/>
          <p:cNvSpPr>
            <a:spLocks noGrp="1"/>
          </p:cNvSpPr>
          <p:nvPr>
            <p:ph type="sldNum" sz="quarter" idx="12"/>
          </p:nvPr>
        </p:nvSpPr>
        <p:spPr>
          <a:xfrm rot="5400000">
            <a:off x="5989638" y="144462"/>
            <a:ext cx="533400" cy="244476"/>
          </a:xfrm>
        </p:spPr>
        <p:txBody>
          <a:bodyPr/>
          <a:lstStyle/>
          <a:p>
            <a:fld id="{B8404D7F-3D27-48B1-8ADB-36F920906AD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Triunghi isoscel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u 7"/>
          <p:cNvSpPr>
            <a:spLocks noGrp="1"/>
          </p:cNvSpPr>
          <p:nvPr>
            <p:ph type="ctrTitle"/>
          </p:nvPr>
        </p:nvSpPr>
        <p:spPr>
          <a:xfrm>
            <a:off x="540544" y="776288"/>
            <a:ext cx="8062912" cy="1470025"/>
          </a:xfrm>
        </p:spPr>
        <p:txBody>
          <a:bodyPr anchor="b">
            <a:normAutofit/>
          </a:bodyPr>
          <a:lstStyle>
            <a:lvl1pPr algn="r">
              <a:defRPr sz="4400"/>
            </a:lvl1pPr>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Substituent dată 27"/>
          <p:cNvSpPr>
            <a:spLocks noGrp="1"/>
          </p:cNvSpPr>
          <p:nvPr>
            <p:ph type="dt" sz="half" idx="10"/>
          </p:nvPr>
        </p:nvSpPr>
        <p:spPr>
          <a:xfrm>
            <a:off x="1371600" y="6012656"/>
            <a:ext cx="5791200" cy="365125"/>
          </a:xfrm>
        </p:spPr>
        <p:txBody>
          <a:bodyPr tIns="0" bIns="0" anchor="t"/>
          <a:lstStyle>
            <a:lvl1pPr algn="r">
              <a:defRPr sz="1000"/>
            </a:lvl1p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ubstituent număr diapozitiv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404D7F-3D27-48B1-8ADB-36F920906AD1}"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67494"/>
            <a:ext cx="8229600" cy="1399032"/>
          </a:xfrm>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a:xfrm>
            <a:off x="457200" y="1882808"/>
            <a:ext cx="82296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a:xfrm>
            <a:off x="4791456" y="6480048"/>
            <a:ext cx="2133600" cy="301752"/>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457200" y="6480969"/>
            <a:ext cx="4260056" cy="300831"/>
          </a:xfrm>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2">
        <a:schemeClr val="bg1"/>
      </p:bgRef>
    </p:bg>
    <p:spTree>
      <p:nvGrpSpPr>
        <p:cNvPr id="1" name=""/>
        <p:cNvGrpSpPr/>
        <p:nvPr/>
      </p:nvGrpSpPr>
      <p:grpSpPr>
        <a:xfrm>
          <a:off x="0" y="0"/>
          <a:ext cx="0" cy="0"/>
          <a:chOff x="0" y="0"/>
          <a:chExt cx="0" cy="0"/>
        </a:xfrm>
      </p:grpSpPr>
      <p:sp>
        <p:nvSpPr>
          <p:cNvPr id="9" name="Triunghi drept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unghi isoscel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ubstituent dată 3"/>
          <p:cNvSpPr>
            <a:spLocks noGrp="1"/>
          </p:cNvSpPr>
          <p:nvPr>
            <p:ph type="dt" sz="half" idx="10"/>
          </p:nvPr>
        </p:nvSpPr>
        <p:spPr>
          <a:xfrm>
            <a:off x="6955632" y="6477000"/>
            <a:ext cx="2133600" cy="304800"/>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2619376" y="6480969"/>
            <a:ext cx="4260056" cy="300831"/>
          </a:xfrm>
        </p:spPr>
        <p:txBody>
          <a:bodyPr/>
          <a:lstStyle/>
          <a:p>
            <a:endParaRPr lang="en-US" dirty="0"/>
          </a:p>
        </p:txBody>
      </p:sp>
      <p:sp>
        <p:nvSpPr>
          <p:cNvPr id="6" name="Substituent număr diapozitiv 5"/>
          <p:cNvSpPr>
            <a:spLocks noGrp="1"/>
          </p:cNvSpPr>
          <p:nvPr>
            <p:ph type="sldNum" sz="quarter" idx="12"/>
          </p:nvPr>
        </p:nvSpPr>
        <p:spPr>
          <a:xfrm>
            <a:off x="8451056" y="809624"/>
            <a:ext cx="502920" cy="300831"/>
          </a:xfrm>
        </p:spPr>
        <p:txBody>
          <a:bodyPr/>
          <a:lstStyle/>
          <a:p>
            <a:fld id="{B8404D7F-3D27-48B1-8ADB-36F920906AD1}" type="slidenum">
              <a:rPr lang="en-US" smtClean="0"/>
              <a:pPr/>
              <a:t>‹#›</a:t>
            </a:fld>
            <a:endParaRPr lang="en-US" dirty="0"/>
          </a:p>
        </p:txBody>
      </p:sp>
      <p:cxnSp>
        <p:nvCxnSpPr>
          <p:cNvPr id="11" name="Conector drep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ctor drep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u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marL="0" algn="l">
              <a:defRPr/>
            </a:lvl1p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a:xfrm>
            <a:off x="4791456" y="6480969"/>
            <a:ext cx="2133600" cy="301752"/>
          </a:xfrm>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a:xfrm>
            <a:off x="457200" y="6480969"/>
            <a:ext cx="4260056" cy="301752"/>
          </a:xfrm>
        </p:spPr>
        <p:txBody>
          <a:bodyPr/>
          <a:lstStyle/>
          <a:p>
            <a:endParaRPr lang="en-US" dirty="0"/>
          </a:p>
        </p:txBody>
      </p:sp>
      <p:sp>
        <p:nvSpPr>
          <p:cNvPr id="7" name="Substituent număr diapozitiv 6"/>
          <p:cNvSpPr>
            <a:spLocks noGrp="1"/>
          </p:cNvSpPr>
          <p:nvPr>
            <p:ph type="sldNum" sz="quarter" idx="12"/>
          </p:nvPr>
        </p:nvSpPr>
        <p:spPr>
          <a:xfrm>
            <a:off x="7589520" y="6480969"/>
            <a:ext cx="502920" cy="301752"/>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ați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a:xfrm>
            <a:off x="4791456" y="6480969"/>
            <a:ext cx="2130552" cy="301752"/>
          </a:xfrm>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a:xfrm>
            <a:off x="457200" y="6480969"/>
            <a:ext cx="4261104" cy="301752"/>
          </a:xfrm>
        </p:spPr>
        <p:txBody>
          <a:bodyPr/>
          <a:lstStyle/>
          <a:p>
            <a:endParaRPr lang="en-US" dirty="0"/>
          </a:p>
        </p:txBody>
      </p:sp>
      <p:sp>
        <p:nvSpPr>
          <p:cNvPr id="9" name="Substituent număr diapozitiv 8"/>
          <p:cNvSpPr>
            <a:spLocks noGrp="1"/>
          </p:cNvSpPr>
          <p:nvPr>
            <p:ph type="sldNum" sz="quarter" idx="12"/>
          </p:nvPr>
        </p:nvSpPr>
        <p:spPr>
          <a:xfrm>
            <a:off x="7589520" y="6483096"/>
            <a:ext cx="502920" cy="301752"/>
          </a:xfrm>
        </p:spPr>
        <p:txBody>
          <a:bodyPr/>
          <a:lstStyle>
            <a:lvl1pPr algn="ctr">
              <a:defRPr/>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b="0"/>
            </a:lvl1p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a:xfrm>
            <a:off x="8641080" y="6514568"/>
            <a:ext cx="464288" cy="274320"/>
          </a:xfrm>
        </p:spPr>
        <p:txBody>
          <a:bodyPr/>
          <a:lstStyle>
            <a:extLst/>
          </a:lstStyle>
          <a:p>
            <a:fld id="{B8404D7F-3D27-48B1-8ADB-36F920906AD1}" type="slidenum">
              <a:rPr lang="en-US" smtClean="0"/>
              <a:pPr/>
              <a:t>‹#›</a:t>
            </a:fld>
            <a:endParaRPr lang="en-US" dirty="0"/>
          </a:p>
        </p:txBody>
      </p:sp>
      <p:sp>
        <p:nvSpPr>
          <p:cNvPr id="10" name="Dreptunghi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a:xfrm>
            <a:off x="4791456" y="6480969"/>
            <a:ext cx="2133600" cy="301752"/>
          </a:xfrm>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a:xfrm>
            <a:off x="457200" y="6481890"/>
            <a:ext cx="4260056" cy="300831"/>
          </a:xfrm>
        </p:spPr>
        <p:txBody>
          <a:bodyPr/>
          <a:lstStyle/>
          <a:p>
            <a:endParaRPr lang="en-US" dirty="0"/>
          </a:p>
        </p:txBody>
      </p:sp>
      <p:sp>
        <p:nvSpPr>
          <p:cNvPr id="4" name="Substituent număr diapozitiv 3"/>
          <p:cNvSpPr>
            <a:spLocks noGrp="1"/>
          </p:cNvSpPr>
          <p:nvPr>
            <p:ph type="sldNum" sz="quarter" idx="12"/>
          </p:nvPr>
        </p:nvSpPr>
        <p:spPr>
          <a:xfrm>
            <a:off x="7589520" y="6480969"/>
            <a:ext cx="502920" cy="301752"/>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a:xfrm>
            <a:off x="6278976" y="6556248"/>
            <a:ext cx="2133600" cy="301752"/>
          </a:xfrm>
        </p:spPr>
        <p:txBody>
          <a:bodyPr/>
          <a:lstStyle>
            <a:lvl1pPr>
              <a:defRPr sz="900"/>
            </a:lvl1p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ubstituent număr diapozitiv 6"/>
          <p:cNvSpPr>
            <a:spLocks noGrp="1"/>
          </p:cNvSpPr>
          <p:nvPr>
            <p:ph type="sldNum" sz="quarter" idx="12"/>
          </p:nvPr>
        </p:nvSpPr>
        <p:spPr>
          <a:xfrm>
            <a:off x="8410576" y="6556248"/>
            <a:ext cx="502920" cy="301752"/>
          </a:xfrm>
        </p:spPr>
        <p:txBody>
          <a:bodyPr/>
          <a:lstStyle>
            <a:lvl1pPr>
              <a:defRPr sz="900"/>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2">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a:xfrm>
            <a:off x="6108192" y="6556248"/>
            <a:ext cx="2103120" cy="301752"/>
          </a:xfrm>
        </p:spPr>
        <p:txBody>
          <a:bodyPr/>
          <a:lstStyle>
            <a:lvl1pPr>
              <a:defRPr sz="900"/>
            </a:lvl1p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ubstituent număr diapozitiv 6"/>
          <p:cNvSpPr>
            <a:spLocks noGrp="1"/>
          </p:cNvSpPr>
          <p:nvPr>
            <p:ph type="sldNum" sz="quarter" idx="12"/>
          </p:nvPr>
        </p:nvSpPr>
        <p:spPr>
          <a:xfrm>
            <a:off x="8217192" y="6556248"/>
            <a:ext cx="365760" cy="301752"/>
          </a:xfrm>
        </p:spPr>
        <p:txBody>
          <a:bodyPr/>
          <a:lstStyle>
            <a:lvl1pPr algn="ctr">
              <a:defRPr sz="900"/>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781800" y="381000"/>
            <a:ext cx="1905000" cy="5486400"/>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381000"/>
            <a:ext cx="6248400" cy="5486400"/>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23" name="Dreptunghi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Dreptunghi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Dreptunghi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reptunghi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Dreptunghi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Dreptunghi rotunjit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Dreptunghi rotunjit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Dreptunghi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reptunghi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reptunghi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Dreptunghi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u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Substituent dată 27"/>
          <p:cNvSpPr>
            <a:spLocks noGrp="1"/>
          </p:cNvSpPr>
          <p:nvPr>
            <p:ph type="dt" sz="half" idx="10"/>
          </p:nvPr>
        </p:nvSpPr>
        <p:spPr>
          <a:xfrm>
            <a:off x="6705600" y="4206240"/>
            <a:ext cx="960120" cy="457200"/>
          </a:xfrm>
        </p:spPr>
        <p:txBody>
          <a:body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a:xfrm>
            <a:off x="5410200" y="4205288"/>
            <a:ext cx="1295400" cy="457200"/>
          </a:xfrm>
        </p:spPr>
        <p:txBody>
          <a:bodyPr/>
          <a:lstStyle/>
          <a:p>
            <a:endParaRPr lang="en-US" dirty="0"/>
          </a:p>
        </p:txBody>
      </p:sp>
      <p:sp>
        <p:nvSpPr>
          <p:cNvPr id="29" name="Substituent număr diapozitiv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8404D7F-3D27-48B1-8ADB-36F920906AD1}"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381000" y="1143000"/>
            <a:ext cx="8382000" cy="1069848"/>
          </a:xfrm>
        </p:spPr>
        <p:txBody>
          <a:bodyPr anchor="ctr"/>
          <a:lstStyle>
            <a:lvl1pPr>
              <a:defRPr sz="4000" b="0" i="0" cap="none"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6" name="Substituent dată 25"/>
          <p:cNvSpPr>
            <a:spLocks noGrp="1"/>
          </p:cNvSpPr>
          <p:nvPr>
            <p:ph type="dt" sz="half" idx="10"/>
          </p:nvPr>
        </p:nvSpPr>
        <p:spPr/>
        <p:txBody>
          <a:bodyPr rtlCol="0"/>
          <a:lstStyle/>
          <a:p>
            <a:fld id="{3555ADD6-25E7-4BBA-8E38-2D333A1FBA0F}" type="datetimeFigureOut">
              <a:rPr lang="en-US" smtClean="0"/>
              <a:pPr/>
              <a:t>11/17/2013</a:t>
            </a:fld>
            <a:endParaRPr lang="en-US" dirty="0"/>
          </a:p>
        </p:txBody>
      </p:sp>
      <p:sp>
        <p:nvSpPr>
          <p:cNvPr id="27" name="Substituent număr diapozitiv 26"/>
          <p:cNvSpPr>
            <a:spLocks noGrp="1"/>
          </p:cNvSpPr>
          <p:nvPr>
            <p:ph type="sldNum" sz="quarter" idx="11"/>
          </p:nvPr>
        </p:nvSpPr>
        <p:spPr/>
        <p:txBody>
          <a:bodyPr rtlCol="0"/>
          <a:lstStyle/>
          <a:p>
            <a:fld id="{B8404D7F-3D27-48B1-8ADB-36F920906AD1}" type="slidenum">
              <a:rPr lang="en-US" smtClean="0"/>
              <a:pPr/>
              <a:t>‹#›</a:t>
            </a:fld>
            <a:endParaRPr lang="en-US" dirty="0"/>
          </a:p>
        </p:txBody>
      </p:sp>
      <p:sp>
        <p:nvSpPr>
          <p:cNvPr id="28" name="Substituent subsol 27"/>
          <p:cNvSpPr>
            <a:spLocks noGrp="1"/>
          </p:cNvSpPr>
          <p:nvPr>
            <p:ph type="ftr" sz="quarter" idx="12"/>
          </p:nvPr>
        </p:nvSpPr>
        <p:spPr/>
        <p:txBody>
          <a:bodyPr rtlCol="0"/>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Dreptunghi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Dreptunghi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u 1"/>
          <p:cNvSpPr>
            <a:spLocks noGrp="1"/>
          </p:cNvSpPr>
          <p:nvPr>
            <p:ph type="title"/>
          </p:nvPr>
        </p:nvSpPr>
        <p:spPr>
          <a:xfrm>
            <a:off x="457200" y="251948"/>
            <a:ext cx="8229600" cy="1143000"/>
          </a:xfrm>
        </p:spPr>
        <p:txBody>
          <a:bodyPr anchor="b"/>
          <a:lstStyle>
            <a:lvl1pPr>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extLst/>
          </a:lstStyle>
          <a:p>
            <a:endParaRPr lang="en-US" dirty="0"/>
          </a:p>
        </p:txBody>
      </p:sp>
      <p:sp>
        <p:nvSpPr>
          <p:cNvPr id="9" name="Substituent număr diapozitiv 8"/>
          <p:cNvSpPr>
            <a:spLocks noGrp="1"/>
          </p:cNvSpPr>
          <p:nvPr>
            <p:ph type="sldNum" sz="quarter" idx="12"/>
          </p:nvPr>
        </p:nvSpPr>
        <p:spPr>
          <a:xfrm>
            <a:off x="8641080" y="6514568"/>
            <a:ext cx="464288" cy="274320"/>
          </a:xfrm>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a:xfrm>
            <a:off x="6583680" y="612648"/>
            <a:ext cx="957264" cy="457200"/>
          </a:xfrm>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a:xfrm>
            <a:off x="5257800" y="612648"/>
            <a:ext cx="1325880" cy="457200"/>
          </a:xfrm>
        </p:spPr>
        <p:txBody>
          <a:bodyPr/>
          <a:lstStyle/>
          <a:p>
            <a:endParaRPr lang="en-US" dirty="0"/>
          </a:p>
        </p:txBody>
      </p:sp>
      <p:sp>
        <p:nvSpPr>
          <p:cNvPr id="5" name="Substituent număr diapozitiv 4"/>
          <p:cNvSpPr>
            <a:spLocks noGrp="1"/>
          </p:cNvSpPr>
          <p:nvPr>
            <p:ph type="sldNum" sz="quarter" idx="12"/>
          </p:nvPr>
        </p:nvSpPr>
        <p:spPr>
          <a:xfrm>
            <a:off x="8174736" y="2272"/>
            <a:ext cx="762000" cy="365760"/>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353496" y="1101970"/>
            <a:ext cx="3383280" cy="877824"/>
          </a:xfrm>
        </p:spPr>
        <p:txBody>
          <a:bodyPr anchor="b"/>
          <a:lstStyle>
            <a:lvl1pPr algn="l">
              <a:buNone/>
              <a:defRPr sz="1800" b="1"/>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781800" y="1143000"/>
            <a:ext cx="1905000" cy="5486400"/>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1143000"/>
            <a:ext cx="6248400" cy="5486400"/>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8" name="Titlu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o-RO" smtClean="0"/>
              <a:t>Faceți clic pentru a edita stilul de titlu Coordonator</a:t>
            </a:r>
            <a:endParaRPr kumimoji="0" lang="en-US"/>
          </a:p>
        </p:txBody>
      </p:sp>
      <p:sp>
        <p:nvSpPr>
          <p:cNvPr id="28" name="Substituent dată 27"/>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p:txBody>
          <a:bodyPr/>
          <a:lstStyle/>
          <a:p>
            <a:endParaRPr lang="en-US" dirty="0"/>
          </a:p>
        </p:txBody>
      </p:sp>
      <p:sp>
        <p:nvSpPr>
          <p:cNvPr id="29" name="Substituent număr diapozitiv 28"/>
          <p:cNvSpPr>
            <a:spLocks noGrp="1"/>
          </p:cNvSpPr>
          <p:nvPr>
            <p:ph type="sldNum" sz="quarter" idx="12"/>
          </p:nvPr>
        </p:nvSpPr>
        <p:spPr/>
        <p:txBody>
          <a:bodyPr/>
          <a:lstStyle/>
          <a:p>
            <a:fld id="{B8404D7F-3D27-48B1-8ADB-36F920906AD1}" type="slidenum">
              <a:rPr lang="en-US" smtClean="0"/>
              <a:pPr/>
              <a:t>‹#›</a:t>
            </a:fld>
            <a:endParaRPr lang="en-US" dirty="0"/>
          </a:p>
        </p:txBody>
      </p:sp>
      <p:sp>
        <p:nvSpPr>
          <p:cNvPr id="9" name="Subtitlu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3">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a:xfrm>
            <a:off x="7924800" y="6416675"/>
            <a:ext cx="762000" cy="365125"/>
          </a:xfrm>
        </p:spPr>
        <p:txBody>
          <a:body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253218"/>
            <a:ext cx="8229600" cy="1143000"/>
          </a:xfrm>
        </p:spPr>
        <p:txBody>
          <a:bodyP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extLst/>
          </a:lstStyle>
          <a:p>
            <a:endParaRPr lang="en-US" dirty="0"/>
          </a:p>
        </p:txBody>
      </p:sp>
      <p:sp>
        <p:nvSpPr>
          <p:cNvPr id="5" name="Substituent număr diapozitiv 4"/>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7" name="Dreptunghi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p>
            <a:endParaRPr lang="en-US" dirty="0"/>
          </a:p>
        </p:txBody>
      </p:sp>
      <p:sp>
        <p:nvSpPr>
          <p:cNvPr id="9" name="Substituent număr diapozitiv 8"/>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o-RO" dirty="0" smtClean="0">
                <a:solidFill>
                  <a:schemeClr val="lt1"/>
                </a:solidFill>
                <a:latin typeface="+mn-lt"/>
                <a:ea typeface="+mn-ea"/>
                <a:cs typeface="+mn-cs"/>
              </a:rPr>
              <a:t>Faceți clic pe pictogramă pentru a adăuga o imagine</a:t>
            </a:r>
            <a:endParaRPr kumimoji="0" lang="en-US" dirty="0">
              <a:solidFill>
                <a:schemeClr val="lt1"/>
              </a:solidFill>
              <a:latin typeface="+mn-lt"/>
              <a:ea typeface="+mn-ea"/>
              <a:cs typeface="+mn-cs"/>
            </a:endParaRPr>
          </a:p>
        </p:txBody>
      </p:sp>
      <p:sp>
        <p:nvSpPr>
          <p:cNvPr id="4" name="Substituent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7" name="Dreptunghi cu colţuri rotunjite pe diagonală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u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10" name="Substituent dată 9"/>
          <p:cNvSpPr>
            <a:spLocks noGrp="1"/>
          </p:cNvSpPr>
          <p:nvPr>
            <p:ph type="dt" sz="half" idx="10"/>
          </p:nvPr>
        </p:nvSpPr>
        <p:spPr>
          <a:xfrm>
            <a:off x="5562600" y="6509004"/>
            <a:ext cx="3002280" cy="274320"/>
          </a:xfrm>
        </p:spPr>
        <p:txBody>
          <a:bodyPr vert="horz" rtlCol="0"/>
          <a:lstStyle>
            <a:extLst/>
          </a:lstStyle>
          <a:p>
            <a:fld id="{3555ADD6-25E7-4BBA-8E38-2D333A1FBA0F}" type="datetimeFigureOut">
              <a:rPr lang="en-US" smtClean="0"/>
              <a:pPr/>
              <a:t>11/17/2013</a:t>
            </a:fld>
            <a:endParaRPr lang="en-US" dirty="0"/>
          </a:p>
        </p:txBody>
      </p:sp>
      <p:sp>
        <p:nvSpPr>
          <p:cNvPr id="11" name="Substituent număr diapozitiv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2" name="Substituent subsol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7" name="Dreptunghi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2"/>
      </p:bgRef>
    </p:bg>
    <p:spTree>
      <p:nvGrpSpPr>
        <p:cNvPr id="1" name=""/>
        <p:cNvGrpSpPr/>
        <p:nvPr/>
      </p:nvGrpSpPr>
      <p:grpSpPr>
        <a:xfrm>
          <a:off x="0" y="0"/>
          <a:ext cx="0" cy="0"/>
          <a:chOff x="0" y="0"/>
          <a:chExt cx="0" cy="0"/>
        </a:xfrm>
      </p:grpSpPr>
      <p:sp>
        <p:nvSpPr>
          <p:cNvPr id="7" name="Dreptunghi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8" name="Substituent dată 7"/>
          <p:cNvSpPr>
            <a:spLocks noGrp="1"/>
          </p:cNvSpPr>
          <p:nvPr>
            <p:ph type="dt" sz="half" idx="10"/>
          </p:nvPr>
        </p:nvSpPr>
        <p:spPr>
          <a:xfrm>
            <a:off x="5562600" y="6513670"/>
            <a:ext cx="3002280" cy="274320"/>
          </a:xfrm>
        </p:spPr>
        <p:txBody>
          <a:bodyPr vert="horz" rtlCol="0"/>
          <a:lstStyle>
            <a:extLst/>
          </a:lstStyle>
          <a:p>
            <a:fld id="{3555ADD6-25E7-4BBA-8E38-2D333A1FBA0F}" type="datetimeFigureOut">
              <a:rPr lang="en-US" smtClean="0"/>
              <a:pPr/>
              <a:t>11/17/2013</a:t>
            </a:fld>
            <a:endParaRPr lang="en-US" dirty="0"/>
          </a:p>
        </p:txBody>
      </p:sp>
      <p:sp>
        <p:nvSpPr>
          <p:cNvPr id="9" name="Substituent număr diapozitiv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0" name="Substituent subsol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extLst/>
          </a:lstStyle>
          <a:p>
            <a:endParaRPr lang="en-US" dirty="0"/>
          </a:p>
        </p:txBody>
      </p:sp>
      <p:sp>
        <p:nvSpPr>
          <p:cNvPr id="4" name="Substituent număr diapozitiv 3"/>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a:xfrm>
            <a:off x="8641080" y="6514568"/>
            <a:ext cx="464288" cy="274320"/>
          </a:xfrm>
        </p:spPr>
        <p:txBody>
          <a:bodyPr/>
          <a:lstStyle>
            <a:extLst/>
          </a:lstStyle>
          <a:p>
            <a:fld id="{B8404D7F-3D27-48B1-8ADB-36F920906AD1}" type="slidenum">
              <a:rPr lang="en-US" smtClean="0"/>
              <a:pPr/>
              <a:t>‹#›</a:t>
            </a:fld>
            <a:endParaRPr lang="en-US" dirty="0"/>
          </a:p>
        </p:txBody>
      </p:sp>
      <p:sp>
        <p:nvSpPr>
          <p:cNvPr id="10" name="Dreptunghi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Dreptunghi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Dreptunghi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u 1"/>
          <p:cNvSpPr>
            <a:spLocks noGrp="1"/>
          </p:cNvSpPr>
          <p:nvPr>
            <p:ph type="title"/>
          </p:nvPr>
        </p:nvSpPr>
        <p:spPr>
          <a:xfrm>
            <a:off x="457200" y="251948"/>
            <a:ext cx="8229600" cy="1143000"/>
          </a:xfrm>
        </p:spPr>
        <p:txBody>
          <a:bodyPr anchor="b"/>
          <a:lstStyle>
            <a:lvl1pPr>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extLst/>
          </a:lstStyle>
          <a:p>
            <a:endParaRPr lang="en-US" dirty="0"/>
          </a:p>
        </p:txBody>
      </p:sp>
      <p:sp>
        <p:nvSpPr>
          <p:cNvPr id="9" name="Substituent număr diapozitiv 8"/>
          <p:cNvSpPr>
            <a:spLocks noGrp="1"/>
          </p:cNvSpPr>
          <p:nvPr>
            <p:ph type="sldNum" sz="quarter" idx="12"/>
          </p:nvPr>
        </p:nvSpPr>
        <p:spPr>
          <a:xfrm>
            <a:off x="8641080" y="6514568"/>
            <a:ext cx="464288" cy="274320"/>
          </a:xfrm>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253218"/>
            <a:ext cx="8229600" cy="1143000"/>
          </a:xfrm>
        </p:spPr>
        <p:txBody>
          <a:bodyP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extLst/>
          </a:lstStyle>
          <a:p>
            <a:endParaRPr lang="en-US" dirty="0"/>
          </a:p>
        </p:txBody>
      </p:sp>
      <p:sp>
        <p:nvSpPr>
          <p:cNvPr id="5" name="Substituent număr diapozitiv 4"/>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7" name="Dreptunghi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extLst/>
          </a:lstStyle>
          <a:p>
            <a:endParaRPr lang="en-US" dirty="0"/>
          </a:p>
        </p:txBody>
      </p:sp>
      <p:sp>
        <p:nvSpPr>
          <p:cNvPr id="4" name="Substituent număr diapozitiv 3"/>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1">
        <a:schemeClr val="bg2"/>
      </p:bgRef>
    </p:bg>
    <p:spTree>
      <p:nvGrpSpPr>
        <p:cNvPr id="1" name=""/>
        <p:cNvGrpSpPr/>
        <p:nvPr/>
      </p:nvGrpSpPr>
      <p:grpSpPr>
        <a:xfrm>
          <a:off x="0" y="0"/>
          <a:ext cx="0" cy="0"/>
          <a:chOff x="0" y="0"/>
          <a:chExt cx="0" cy="0"/>
        </a:xfrm>
      </p:grpSpPr>
      <p:sp>
        <p:nvSpPr>
          <p:cNvPr id="8" name="Dreptunghi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4963136" y="304800"/>
            <a:ext cx="3931920" cy="762000"/>
          </a:xfrm>
        </p:spPr>
        <p:txBody>
          <a:bodyPr anchor="b"/>
          <a:lstStyle>
            <a:lvl1pPr marL="0" algn="r">
              <a:buNone/>
              <a:defRPr sz="2000" b="1"/>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9" name="Substituent dată 8"/>
          <p:cNvSpPr>
            <a:spLocks noGrp="1"/>
          </p:cNvSpPr>
          <p:nvPr>
            <p:ph type="dt" sz="half" idx="10"/>
          </p:nvPr>
        </p:nvSpPr>
        <p:spPr>
          <a:xfrm>
            <a:off x="5562600" y="6513670"/>
            <a:ext cx="3002280" cy="274320"/>
          </a:xfrm>
        </p:spPr>
        <p:txBody>
          <a:bodyPr vert="horz" rtlCol="0"/>
          <a:lstStyle>
            <a:extLst/>
          </a:lstStyle>
          <a:p>
            <a:fld id="{3555ADD6-25E7-4BBA-8E38-2D333A1FBA0F}" type="datetimeFigureOut">
              <a:rPr lang="en-US" smtClean="0"/>
              <a:pPr/>
              <a:t>11/17/2013</a:t>
            </a:fld>
            <a:endParaRPr lang="en-US" dirty="0"/>
          </a:p>
        </p:txBody>
      </p:sp>
      <p:sp>
        <p:nvSpPr>
          <p:cNvPr id="10" name="Substituent număr diapozitiv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1" name="Substituent subsol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3040443" y="4724400"/>
            <a:ext cx="5486400" cy="664536"/>
          </a:xfrm>
        </p:spPr>
        <p:txBody>
          <a:bodyPr anchor="b"/>
          <a:lstStyle>
            <a:lvl1pPr marL="0" algn="r">
              <a:buNone/>
              <a:defRPr sz="2000" b="1"/>
            </a:lvl1pPr>
            <a:extLst/>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o-RO" smtClean="0"/>
              <a:t>Faceți clic pentru a edita stilurile de text Coordonator</a:t>
            </a:r>
          </a:p>
        </p:txBody>
      </p:sp>
      <p:sp>
        <p:nvSpPr>
          <p:cNvPr id="13" name="Substituent i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o-RO" dirty="0" smtClean="0">
                <a:solidFill>
                  <a:schemeClr val="lt1"/>
                </a:solidFill>
                <a:latin typeface="+mn-lt"/>
                <a:ea typeface="+mn-ea"/>
                <a:cs typeface="+mn-cs"/>
              </a:rPr>
              <a:t>Faceți clic pe pictogramă pentru a adăuga o imagine</a:t>
            </a:r>
            <a:endParaRPr kumimoji="0" lang="en-US" dirty="0">
              <a:solidFill>
                <a:schemeClr val="lt1"/>
              </a:solidFill>
              <a:latin typeface="+mn-lt"/>
              <a:ea typeface="+mn-ea"/>
              <a:cs typeface="+mn-cs"/>
            </a:endParaRPr>
          </a:p>
        </p:txBody>
      </p:sp>
      <p:sp>
        <p:nvSpPr>
          <p:cNvPr id="8" name="Substituent dată 7"/>
          <p:cNvSpPr>
            <a:spLocks noGrp="1"/>
          </p:cNvSpPr>
          <p:nvPr>
            <p:ph type="dt" sz="half" idx="10"/>
          </p:nvPr>
        </p:nvSpPr>
        <p:spPr>
          <a:xfrm>
            <a:off x="5562600" y="6509004"/>
            <a:ext cx="3002280" cy="274320"/>
          </a:xfrm>
        </p:spPr>
        <p:txBody>
          <a:bodyPr vert="horz" rtlCol="0"/>
          <a:lstStyle>
            <a:extLst/>
          </a:lstStyle>
          <a:p>
            <a:fld id="{3555ADD6-25E7-4BBA-8E38-2D333A1FBA0F}" type="datetimeFigureOut">
              <a:rPr lang="en-US" smtClean="0"/>
              <a:pPr/>
              <a:t>11/17/2013</a:t>
            </a:fld>
            <a:endParaRPr lang="en-US" dirty="0"/>
          </a:p>
        </p:txBody>
      </p:sp>
      <p:sp>
        <p:nvSpPr>
          <p:cNvPr id="9" name="Substituent număr diapozitiv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0" name="Substituent subsol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lvl1pPr algn="l">
              <a:defRPr/>
            </a:lvl1pPr>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8" name="Titlu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Substituent dată 27"/>
          <p:cNvSpPr>
            <a:spLocks noGrp="1"/>
          </p:cNvSpPr>
          <p:nvPr>
            <p:ph type="dt" sz="half" idx="10"/>
          </p:nvPr>
        </p:nvSpPr>
        <p:spPr>
          <a:xfrm>
            <a:off x="6400800" y="6355080"/>
            <a:ext cx="2286000" cy="365760"/>
          </a:xfrm>
        </p:spPr>
        <p:txBody>
          <a:bodyPr/>
          <a:lstStyle>
            <a:lvl1pPr>
              <a:defRPr sz="1400"/>
            </a:lvl1p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a:xfrm>
            <a:off x="2898648" y="6355080"/>
            <a:ext cx="3474720" cy="365760"/>
          </a:xfrm>
        </p:spPr>
        <p:txBody>
          <a:bodyPr/>
          <a:lstStyle/>
          <a:p>
            <a:endParaRPr lang="en-US" dirty="0"/>
          </a:p>
        </p:txBody>
      </p:sp>
      <p:sp>
        <p:nvSpPr>
          <p:cNvPr id="29" name="Substituent număr diapozitiv 28"/>
          <p:cNvSpPr>
            <a:spLocks noGrp="1"/>
          </p:cNvSpPr>
          <p:nvPr>
            <p:ph type="sldNum" sz="quarter" idx="12"/>
          </p:nvPr>
        </p:nvSpPr>
        <p:spPr>
          <a:xfrm>
            <a:off x="1216152" y="6355080"/>
            <a:ext cx="1219200" cy="365760"/>
          </a:xfrm>
        </p:spPr>
        <p:txBody>
          <a:bodyPr/>
          <a:lstStyle/>
          <a:p>
            <a:fld id="{B8404D7F-3D27-48B1-8ADB-36F920906AD1}" type="slidenum">
              <a:rPr lang="en-US" smtClean="0"/>
              <a:pPr/>
              <a:t>‹#›</a:t>
            </a:fld>
            <a:endParaRPr lang="en-US" dirty="0"/>
          </a:p>
        </p:txBody>
      </p:sp>
      <p:sp>
        <p:nvSpPr>
          <p:cNvPr id="21" name="Dreptunghi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Dreptunghi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Dreptunghi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Dreptunghi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
        <p:nvSpPr>
          <p:cNvPr id="8" name="Substituent conținut 7"/>
          <p:cNvSpPr>
            <a:spLocks noGrp="1"/>
          </p:cNvSpPr>
          <p:nvPr>
            <p:ph sz="quarter" idx="1"/>
          </p:nvPr>
        </p:nvSpPr>
        <p:spPr>
          <a:xfrm>
            <a:off x="457200" y="1219200"/>
            <a:ext cx="8229600" cy="493776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1">
        <a:schemeClr val="bg2"/>
      </p:bgRef>
    </p:bg>
    <p:spTree>
      <p:nvGrpSpPr>
        <p:cNvPr id="1" name=""/>
        <p:cNvGrpSpPr/>
        <p:nvPr/>
      </p:nvGrpSpPr>
      <p:grpSpPr>
        <a:xfrm>
          <a:off x="0" y="0"/>
          <a:ext cx="0" cy="0"/>
          <a:chOff x="0" y="0"/>
          <a:chExt cx="0" cy="0"/>
        </a:xfrm>
      </p:grpSpPr>
      <p:sp>
        <p:nvSpPr>
          <p:cNvPr id="8" name="Dreptunghi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4963136" y="304800"/>
            <a:ext cx="3931920" cy="762000"/>
          </a:xfrm>
        </p:spPr>
        <p:txBody>
          <a:bodyPr anchor="b"/>
          <a:lstStyle>
            <a:lvl1pPr marL="0" algn="r">
              <a:buNone/>
              <a:defRPr sz="2000" b="1"/>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9" name="Substituent dată 8"/>
          <p:cNvSpPr>
            <a:spLocks noGrp="1"/>
          </p:cNvSpPr>
          <p:nvPr>
            <p:ph type="dt" sz="half" idx="10"/>
          </p:nvPr>
        </p:nvSpPr>
        <p:spPr>
          <a:xfrm>
            <a:off x="5562600" y="6513670"/>
            <a:ext cx="3002280" cy="274320"/>
          </a:xfrm>
        </p:spPr>
        <p:txBody>
          <a:bodyPr vert="horz" rtlCol="0"/>
          <a:lstStyle>
            <a:extLst/>
          </a:lstStyle>
          <a:p>
            <a:fld id="{3555ADD6-25E7-4BBA-8E38-2D333A1FBA0F}" type="datetimeFigureOut">
              <a:rPr lang="en-US" smtClean="0"/>
              <a:pPr/>
              <a:t>11/17/2013</a:t>
            </a:fld>
            <a:endParaRPr lang="en-US" dirty="0"/>
          </a:p>
        </p:txBody>
      </p:sp>
      <p:sp>
        <p:nvSpPr>
          <p:cNvPr id="10" name="Substituent număr diapozitiv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1" name="Substituent subsol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a:xfrm>
            <a:off x="6400800" y="6355080"/>
            <a:ext cx="2286000" cy="365760"/>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2898648" y="6355080"/>
            <a:ext cx="3474720" cy="365760"/>
          </a:xfrm>
        </p:spPr>
        <p:txBody>
          <a:bodyPr/>
          <a:lstStyle/>
          <a:p>
            <a:endParaRPr lang="en-US" dirty="0"/>
          </a:p>
        </p:txBody>
      </p:sp>
      <p:sp>
        <p:nvSpPr>
          <p:cNvPr id="6" name="Substituent număr diapozitiv 5"/>
          <p:cNvSpPr>
            <a:spLocks noGrp="1"/>
          </p:cNvSpPr>
          <p:nvPr>
            <p:ph type="sldNum" sz="quarter" idx="12"/>
          </p:nvPr>
        </p:nvSpPr>
        <p:spPr>
          <a:xfrm>
            <a:off x="1069848" y="6355080"/>
            <a:ext cx="1520952" cy="365760"/>
          </a:xfrm>
        </p:spPr>
        <p:txBody>
          <a:bodyPr/>
          <a:lstStyle/>
          <a:p>
            <a:fld id="{B8404D7F-3D27-48B1-8ADB-36F920906AD1}" type="slidenum">
              <a:rPr lang="en-US" smtClean="0"/>
              <a:pPr/>
              <a:t>‹#›</a:t>
            </a:fld>
            <a:endParaRPr lang="en-US" dirty="0"/>
          </a:p>
        </p:txBody>
      </p:sp>
      <p:sp>
        <p:nvSpPr>
          <p:cNvPr id="7" name="Dreptunghi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Dreptunghi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28600"/>
            <a:ext cx="8229600" cy="914400"/>
          </a:xfrm>
        </p:spPr>
        <p:txBody>
          <a:bodyPr/>
          <a:lstStyle/>
          <a:p>
            <a:r>
              <a:rPr kumimoji="0" lang="ro-RO" smtClean="0"/>
              <a:t>Faceți clic pentru a edita stilul de titlu Coordonator</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
        <p:nvSpPr>
          <p:cNvPr id="9" name="Substituent conținut 8"/>
          <p:cNvSpPr>
            <a:spLocks noGrp="1"/>
          </p:cNvSpPr>
          <p:nvPr>
            <p:ph sz="quarter" idx="1"/>
          </p:nvPr>
        </p:nvSpPr>
        <p:spPr>
          <a:xfrm>
            <a:off x="457200" y="1219200"/>
            <a:ext cx="4041648" cy="493776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1" name="Substituent conținut 10"/>
          <p:cNvSpPr>
            <a:spLocks noGrp="1"/>
          </p:cNvSpPr>
          <p:nvPr>
            <p:ph sz="quarter" idx="2"/>
          </p:nvPr>
        </p:nvSpPr>
        <p:spPr>
          <a:xfrm>
            <a:off x="4632198" y="1216152"/>
            <a:ext cx="4041648" cy="493776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28600"/>
            <a:ext cx="8229600" cy="914400"/>
          </a:xfrm>
        </p:spPr>
        <p:txBody>
          <a:bodyPr anchor="ctr"/>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p>
            <a:endParaRPr lang="en-US" dirty="0"/>
          </a:p>
        </p:txBody>
      </p:sp>
      <p:sp>
        <p:nvSpPr>
          <p:cNvPr id="9" name="Substituent număr diapozitiv 8"/>
          <p:cNvSpPr>
            <a:spLocks noGrp="1"/>
          </p:cNvSpPr>
          <p:nvPr>
            <p:ph type="sldNum" sz="quarter" idx="12"/>
          </p:nvPr>
        </p:nvSpPr>
        <p:spPr/>
        <p:txBody>
          <a:bodyPr/>
          <a:lstStyle/>
          <a:p>
            <a:fld id="{B8404D7F-3D27-48B1-8ADB-36F920906AD1}" type="slidenum">
              <a:rPr lang="en-US" smtClean="0"/>
              <a:pPr/>
              <a:t>‹#›</a:t>
            </a:fld>
            <a:endParaRPr lang="en-US" dirty="0"/>
          </a:p>
        </p:txBody>
      </p:sp>
      <p:sp>
        <p:nvSpPr>
          <p:cNvPr id="11" name="Substituent conținut 10"/>
          <p:cNvSpPr>
            <a:spLocks noGrp="1"/>
          </p:cNvSpPr>
          <p:nvPr>
            <p:ph sz="quarter" idx="2"/>
          </p:nvPr>
        </p:nvSpPr>
        <p:spPr>
          <a:xfrm>
            <a:off x="457200" y="2133600"/>
            <a:ext cx="4038600" cy="40386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3" name="Substituent conținut 12"/>
          <p:cNvSpPr>
            <a:spLocks noGrp="1"/>
          </p:cNvSpPr>
          <p:nvPr>
            <p:ph sz="quarter" idx="4"/>
          </p:nvPr>
        </p:nvSpPr>
        <p:spPr>
          <a:xfrm>
            <a:off x="4648200" y="2133600"/>
            <a:ext cx="4038600" cy="40386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228600"/>
            <a:ext cx="8229600" cy="914400"/>
          </a:xfrm>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p>
            <a:fld id="{B8404D7F-3D27-48B1-8ADB-36F920906AD1}" type="slidenum">
              <a:rPr lang="en-US" smtClean="0"/>
              <a:pPr/>
              <a:t>‹#›</a:t>
            </a:fld>
            <a:endParaRPr lang="en-US" dirty="0"/>
          </a:p>
        </p:txBody>
      </p:sp>
      <p:sp>
        <p:nvSpPr>
          <p:cNvPr id="6" name="Triunghi isoscel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
        <p:nvSpPr>
          <p:cNvPr id="5" name="Conector drep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riunghi isoscel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
        <p:nvSpPr>
          <p:cNvPr id="8" name="Conector drep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Conector drep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unghi isoscel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ubstituent conținut 11"/>
          <p:cNvSpPr>
            <a:spLocks noGrp="1"/>
          </p:cNvSpPr>
          <p:nvPr>
            <p:ph sz="quarter" idx="1"/>
          </p:nvPr>
        </p:nvSpPr>
        <p:spPr>
          <a:xfrm>
            <a:off x="304800" y="304800"/>
            <a:ext cx="5715000" cy="5715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1">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
        <p:nvSpPr>
          <p:cNvPr id="8" name="Conector drep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unghi isoscel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reptunghi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
        <p:nvSpPr>
          <p:cNvPr id="7" name="Conector drep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riunghi isoscel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Conector drep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28" name="Substituent dată 27"/>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p:txBody>
          <a:bodyPr/>
          <a:lstStyle>
            <a:extLst/>
          </a:lstStyle>
          <a:p>
            <a:endParaRPr lang="en-US" dirty="0"/>
          </a:p>
        </p:txBody>
      </p:sp>
      <p:sp>
        <p:nvSpPr>
          <p:cNvPr id="29" name="Substituent număr diapozitiv 28"/>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32" name="Dreptunghi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Dreptunghi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Dreptunghi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Dreptunghi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Dreptunghi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u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56" name="Dreptunghi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Dreptunghi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Dreptunghi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Dreptunghi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2" name="Titlu 21"/>
          <p:cNvSpPr>
            <a:spLocks noGrp="1"/>
          </p:cNvSpPr>
          <p:nvPr>
            <p:ph type="title"/>
          </p:nvPr>
        </p:nvSpPr>
        <p:spPr/>
        <p:txBody>
          <a:bodyPr/>
          <a:lstStyle/>
          <a:p>
            <a:r>
              <a:rPr kumimoji="0" lang="ro-RO" smtClean="0"/>
              <a:t>Faceți clic pentru a edita stilul de titlu Coordonator</a:t>
            </a:r>
            <a:endParaRPr kumimoji="0" lang="en-US"/>
          </a:p>
        </p:txBody>
      </p:sp>
      <p:sp>
        <p:nvSpPr>
          <p:cNvPr id="27" name="Substituent conținut 26"/>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5" name="Substituent dată 2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9" name="Substituent subsol 18"/>
          <p:cNvSpPr>
            <a:spLocks noGrp="1"/>
          </p:cNvSpPr>
          <p:nvPr>
            <p:ph type="ftr" sz="quarter" idx="11"/>
          </p:nvPr>
        </p:nvSpPr>
        <p:spPr>
          <a:xfrm>
            <a:off x="3581400" y="76200"/>
            <a:ext cx="2895600" cy="288925"/>
          </a:xfrm>
        </p:spPr>
        <p:txBody>
          <a:bodyPr/>
          <a:lstStyle/>
          <a:p>
            <a:endParaRPr lang="en-US" dirty="0"/>
          </a:p>
        </p:txBody>
      </p:sp>
      <p:sp>
        <p:nvSpPr>
          <p:cNvPr id="16" name="Substituent număr diapozitiv 15"/>
          <p:cNvSpPr>
            <a:spLocks noGrp="1"/>
          </p:cNvSpPr>
          <p:nvPr>
            <p:ph type="sldNum" sz="quarter" idx="12"/>
          </p:nvPr>
        </p:nvSpPr>
        <p:spPr>
          <a:xfrm>
            <a:off x="8229600" y="6473952"/>
            <a:ext cx="758952" cy="246888"/>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3040443" y="4724400"/>
            <a:ext cx="5486400" cy="664536"/>
          </a:xfrm>
        </p:spPr>
        <p:txBody>
          <a:bodyPr anchor="b"/>
          <a:lstStyle>
            <a:lvl1pPr marL="0" algn="r">
              <a:buNone/>
              <a:defRPr sz="2000" b="1"/>
            </a:lvl1pPr>
            <a:extLst/>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o-RO" smtClean="0"/>
              <a:t>Faceți clic pentru a edita stilurile de text Coordonator</a:t>
            </a:r>
          </a:p>
        </p:txBody>
      </p:sp>
      <p:sp>
        <p:nvSpPr>
          <p:cNvPr id="13" name="Substituent i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o-RO" dirty="0" smtClean="0">
                <a:solidFill>
                  <a:schemeClr val="lt1"/>
                </a:solidFill>
                <a:latin typeface="+mn-lt"/>
                <a:ea typeface="+mn-ea"/>
                <a:cs typeface="+mn-cs"/>
              </a:rPr>
              <a:t>Faceți clic pe pictogramă pentru a adăuga o imagine</a:t>
            </a:r>
            <a:endParaRPr kumimoji="0" lang="en-US" dirty="0">
              <a:solidFill>
                <a:schemeClr val="lt1"/>
              </a:solidFill>
              <a:latin typeface="+mn-lt"/>
              <a:ea typeface="+mn-ea"/>
              <a:cs typeface="+mn-cs"/>
            </a:endParaRPr>
          </a:p>
        </p:txBody>
      </p:sp>
      <p:sp>
        <p:nvSpPr>
          <p:cNvPr id="8" name="Substituent dată 7"/>
          <p:cNvSpPr>
            <a:spLocks noGrp="1"/>
          </p:cNvSpPr>
          <p:nvPr>
            <p:ph type="dt" sz="half" idx="10"/>
          </p:nvPr>
        </p:nvSpPr>
        <p:spPr>
          <a:xfrm>
            <a:off x="5562600" y="6509004"/>
            <a:ext cx="3002280" cy="274320"/>
          </a:xfrm>
        </p:spPr>
        <p:txBody>
          <a:bodyPr vert="horz" rtlCol="0"/>
          <a:lstStyle>
            <a:extLst/>
          </a:lstStyle>
          <a:p>
            <a:fld id="{3555ADD6-25E7-4BBA-8E38-2D333A1FBA0F}" type="datetimeFigureOut">
              <a:rPr lang="en-US" smtClean="0"/>
              <a:pPr/>
              <a:t>11/17/2013</a:t>
            </a:fld>
            <a:endParaRPr lang="en-US" dirty="0"/>
          </a:p>
        </p:txBody>
      </p:sp>
      <p:sp>
        <p:nvSpPr>
          <p:cNvPr id="9" name="Substituent număr diapozitiv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8404D7F-3D27-48B1-8ADB-36F920906AD1}" type="slidenum">
              <a:rPr lang="en-US" smtClean="0"/>
              <a:pPr/>
              <a:t>‹#›</a:t>
            </a:fld>
            <a:endParaRPr lang="en-US" dirty="0"/>
          </a:p>
        </p:txBody>
      </p:sp>
      <p:sp>
        <p:nvSpPr>
          <p:cNvPr id="10" name="Substituent subsol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14" name="Formă liberă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ormă liberă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ormă liberă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ormă liberă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ormă liberă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ormă liberă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ormă liberă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ormă liberă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ormă liberă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ormă liberă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ormă liberă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ormă liberă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ormă liberă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ormă liberă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ormă liberă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Substituent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7" name="Dreptunghi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o-RO" smtClean="0"/>
              <a:t>Faceți clic pentru a edita stilul de titlu Coordonator</a:t>
            </a:r>
            <a:endParaRPr kumimoji="0" lang="en-US"/>
          </a:p>
        </p:txBody>
      </p:sp>
      <p:sp>
        <p:nvSpPr>
          <p:cNvPr id="8" name="Dreptunghi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Dreptunghi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Dreptunghi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reptunghi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Dreptunghi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512064"/>
            <a:ext cx="8229600" cy="914400"/>
          </a:xfrm>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ație">
    <p:spTree>
      <p:nvGrpSpPr>
        <p:cNvPr id="1" name=""/>
        <p:cNvGrpSpPr/>
        <p:nvPr/>
      </p:nvGrpSpPr>
      <p:grpSpPr>
        <a:xfrm>
          <a:off x="0" y="0"/>
          <a:ext cx="0" cy="0"/>
          <a:chOff x="0" y="0"/>
          <a:chExt cx="0" cy="0"/>
        </a:xfrm>
      </p:grpSpPr>
      <p:sp>
        <p:nvSpPr>
          <p:cNvPr id="25" name="Dreptunghi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504824" y="512064"/>
            <a:ext cx="7772400" cy="914400"/>
          </a:xfrm>
        </p:spPr>
        <p:txBody>
          <a:bodyPr anchor="t"/>
          <a:lstStyle>
            <a:lvl1pPr>
              <a:defRPr sz="4000"/>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extLst/>
          </a:lstStyle>
          <a:p>
            <a:endParaRPr lang="en-US" dirty="0"/>
          </a:p>
        </p:txBody>
      </p:sp>
      <p:sp>
        <p:nvSpPr>
          <p:cNvPr id="9" name="Substituent număr diapozitiv 8"/>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16" name="Dreptunghi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Dreptunghi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Dreptunghi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Dreptunghi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Dreptunghi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Dreptunghi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Dreptunghi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Dreptunghi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Dreptunghi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914400" y="512064"/>
            <a:ext cx="7772400" cy="914400"/>
          </a:xfrm>
        </p:spPr>
        <p:txBody>
          <a:bodyPr/>
          <a:lstStyle>
            <a:lvl1pPr>
              <a:defRPr sz="4000" cap="none" baseline="0"/>
            </a:lvl1pPr>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extLst/>
          </a:lstStyle>
          <a:p>
            <a:endParaRPr lang="en-US" dirty="0"/>
          </a:p>
        </p:txBody>
      </p:sp>
      <p:sp>
        <p:nvSpPr>
          <p:cNvPr id="5" name="Substituent număr diapozitiv 4"/>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extLst/>
          </a:lstStyle>
          <a:p>
            <a:endParaRPr lang="en-US" dirty="0"/>
          </a:p>
        </p:txBody>
      </p:sp>
      <p:sp>
        <p:nvSpPr>
          <p:cNvPr id="4" name="Substituent număr diapozitiv 3"/>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273050"/>
            <a:ext cx="8229600" cy="1162050"/>
          </a:xfrm>
        </p:spPr>
        <p:txBody>
          <a:bodyPr anchor="ctr"/>
          <a:lstStyle>
            <a:lvl1pPr algn="l">
              <a:buNone/>
              <a:defRPr sz="3600" b="0"/>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8" name="Dreptunghi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Conector drep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re 9"/>
          <p:cNvGrpSpPr/>
          <p:nvPr/>
        </p:nvGrpSpPr>
        <p:grpSpPr>
          <a:xfrm rot="5400000">
            <a:off x="8514581" y="1219200"/>
            <a:ext cx="132763" cy="128466"/>
            <a:chOff x="6668087" y="1297746"/>
            <a:chExt cx="161840" cy="156602"/>
          </a:xfrm>
        </p:grpSpPr>
        <p:cxnSp>
          <p:nvCxnSpPr>
            <p:cNvPr id="15" name="Conector drep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ector drep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ector drep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u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o-RO" smtClean="0"/>
              <a:t>Faceți clic pentru a edita stilurile de text Coordonator</a:t>
            </a:r>
          </a:p>
        </p:txBody>
      </p:sp>
      <p:grpSp>
        <p:nvGrpSpPr>
          <p:cNvPr id="14" name="Grupare 13"/>
          <p:cNvGrpSpPr/>
          <p:nvPr/>
        </p:nvGrpSpPr>
        <p:grpSpPr>
          <a:xfrm rot="5400000">
            <a:off x="8666981" y="1371600"/>
            <a:ext cx="132763" cy="128466"/>
            <a:chOff x="6668087" y="1297746"/>
            <a:chExt cx="161840" cy="156602"/>
          </a:xfrm>
        </p:grpSpPr>
        <p:cxnSp>
          <p:nvCxnSpPr>
            <p:cNvPr id="11" name="Conector drep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ector drep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ector drep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re 17"/>
          <p:cNvGrpSpPr/>
          <p:nvPr/>
        </p:nvGrpSpPr>
        <p:grpSpPr>
          <a:xfrm rot="5400000">
            <a:off x="8320088" y="1474763"/>
            <a:ext cx="132763" cy="128466"/>
            <a:chOff x="6668087" y="1297746"/>
            <a:chExt cx="161840" cy="156602"/>
          </a:xfrm>
        </p:grpSpPr>
        <p:cxnSp>
          <p:nvCxnSpPr>
            <p:cNvPr id="19" name="Conector drep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ector drep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ector drep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ubstituent dată 4"/>
          <p:cNvSpPr>
            <a:spLocks noGrp="1"/>
          </p:cNvSpPr>
          <p:nvPr>
            <p:ph type="dt" sz="half" idx="10"/>
          </p:nvPr>
        </p:nvSpPr>
        <p:spPr>
          <a:xfrm>
            <a:off x="6477000" y="55499"/>
            <a:ext cx="2133600" cy="365125"/>
          </a:xfrm>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a:xfrm>
            <a:off x="914400" y="55499"/>
            <a:ext cx="5562600" cy="365125"/>
          </a:xfrm>
        </p:spPr>
        <p:txBody>
          <a:bodyPr/>
          <a:lstStyle>
            <a:extLst/>
          </a:lstStyle>
          <a:p>
            <a:endParaRPr lang="en-US" dirty="0"/>
          </a:p>
        </p:txBody>
      </p:sp>
      <p:sp>
        <p:nvSpPr>
          <p:cNvPr id="7" name="Substituent număr diapozitiv 6"/>
          <p:cNvSpPr>
            <a:spLocks noGrp="1"/>
          </p:cNvSpPr>
          <p:nvPr>
            <p:ph type="sldNum" sz="quarter" idx="12"/>
          </p:nvPr>
        </p:nvSpPr>
        <p:spPr>
          <a:xfrm>
            <a:off x="8610600" y="55499"/>
            <a:ext cx="457200" cy="365125"/>
          </a:xfrm>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9"/>
            <a:ext cx="1981200" cy="5851525"/>
          </a:xfrm>
        </p:spPr>
        <p:txBody>
          <a:bodyPr vert="eaVert" anchor="ct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lvl1pPr algn="l">
              <a:defRPr/>
            </a:lvl1pPr>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Triunghi isoscel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u 7"/>
          <p:cNvSpPr>
            <a:spLocks noGrp="1"/>
          </p:cNvSpPr>
          <p:nvPr>
            <p:ph type="ctrTitle"/>
          </p:nvPr>
        </p:nvSpPr>
        <p:spPr>
          <a:xfrm>
            <a:off x="540544" y="776288"/>
            <a:ext cx="8062912" cy="1470025"/>
          </a:xfrm>
        </p:spPr>
        <p:txBody>
          <a:bodyPr anchor="b">
            <a:normAutofit/>
          </a:bodyPr>
          <a:lstStyle>
            <a:lvl1pPr algn="r">
              <a:defRPr sz="4400"/>
            </a:lvl1pPr>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Substituent dată 27"/>
          <p:cNvSpPr>
            <a:spLocks noGrp="1"/>
          </p:cNvSpPr>
          <p:nvPr>
            <p:ph type="dt" sz="half" idx="10"/>
          </p:nvPr>
        </p:nvSpPr>
        <p:spPr>
          <a:xfrm>
            <a:off x="1371600" y="6012656"/>
            <a:ext cx="5791200" cy="365125"/>
          </a:xfrm>
        </p:spPr>
        <p:txBody>
          <a:bodyPr tIns="0" bIns="0" anchor="t"/>
          <a:lstStyle>
            <a:lvl1pPr algn="r">
              <a:defRPr sz="1000"/>
            </a:lvl1p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ubstituent număr diapozitiv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404D7F-3D27-48B1-8ADB-36F920906AD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67494"/>
            <a:ext cx="8229600" cy="1399032"/>
          </a:xfrm>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a:xfrm>
            <a:off x="457200" y="1882808"/>
            <a:ext cx="82296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a:xfrm>
            <a:off x="4791456" y="6480048"/>
            <a:ext cx="2133600" cy="301752"/>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457200" y="6480969"/>
            <a:ext cx="4260056" cy="300831"/>
          </a:xfrm>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2">
        <a:schemeClr val="bg1"/>
      </p:bgRef>
    </p:bg>
    <p:spTree>
      <p:nvGrpSpPr>
        <p:cNvPr id="1" name=""/>
        <p:cNvGrpSpPr/>
        <p:nvPr/>
      </p:nvGrpSpPr>
      <p:grpSpPr>
        <a:xfrm>
          <a:off x="0" y="0"/>
          <a:ext cx="0" cy="0"/>
          <a:chOff x="0" y="0"/>
          <a:chExt cx="0" cy="0"/>
        </a:xfrm>
      </p:grpSpPr>
      <p:sp>
        <p:nvSpPr>
          <p:cNvPr id="9" name="Triunghi drept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unghi isoscel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ubstituent dată 3"/>
          <p:cNvSpPr>
            <a:spLocks noGrp="1"/>
          </p:cNvSpPr>
          <p:nvPr>
            <p:ph type="dt" sz="half" idx="10"/>
          </p:nvPr>
        </p:nvSpPr>
        <p:spPr>
          <a:xfrm>
            <a:off x="6955632" y="6477000"/>
            <a:ext cx="2133600" cy="304800"/>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2619376" y="6480969"/>
            <a:ext cx="4260056" cy="300831"/>
          </a:xfrm>
        </p:spPr>
        <p:txBody>
          <a:bodyPr/>
          <a:lstStyle/>
          <a:p>
            <a:endParaRPr lang="en-US" dirty="0"/>
          </a:p>
        </p:txBody>
      </p:sp>
      <p:sp>
        <p:nvSpPr>
          <p:cNvPr id="6" name="Substituent număr diapozitiv 5"/>
          <p:cNvSpPr>
            <a:spLocks noGrp="1"/>
          </p:cNvSpPr>
          <p:nvPr>
            <p:ph type="sldNum" sz="quarter" idx="12"/>
          </p:nvPr>
        </p:nvSpPr>
        <p:spPr>
          <a:xfrm>
            <a:off x="8451056" y="809624"/>
            <a:ext cx="502920" cy="300831"/>
          </a:xfrm>
        </p:spPr>
        <p:txBody>
          <a:bodyPr/>
          <a:lstStyle/>
          <a:p>
            <a:fld id="{B8404D7F-3D27-48B1-8ADB-36F920906AD1}" type="slidenum">
              <a:rPr lang="en-US" smtClean="0"/>
              <a:pPr/>
              <a:t>‹#›</a:t>
            </a:fld>
            <a:endParaRPr lang="en-US" dirty="0"/>
          </a:p>
        </p:txBody>
      </p:sp>
      <p:cxnSp>
        <p:nvCxnSpPr>
          <p:cNvPr id="11" name="Conector drep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ctor drep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u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marL="0" algn="l">
              <a:defRPr/>
            </a:lvl1p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a:xfrm>
            <a:off x="4791456" y="6480969"/>
            <a:ext cx="2133600" cy="301752"/>
          </a:xfrm>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a:xfrm>
            <a:off x="457200" y="6480969"/>
            <a:ext cx="4260056" cy="301752"/>
          </a:xfrm>
        </p:spPr>
        <p:txBody>
          <a:bodyPr/>
          <a:lstStyle/>
          <a:p>
            <a:endParaRPr lang="en-US" dirty="0"/>
          </a:p>
        </p:txBody>
      </p:sp>
      <p:sp>
        <p:nvSpPr>
          <p:cNvPr id="7" name="Substituent număr diapozitiv 6"/>
          <p:cNvSpPr>
            <a:spLocks noGrp="1"/>
          </p:cNvSpPr>
          <p:nvPr>
            <p:ph type="sldNum" sz="quarter" idx="12"/>
          </p:nvPr>
        </p:nvSpPr>
        <p:spPr>
          <a:xfrm>
            <a:off x="7589520" y="6480969"/>
            <a:ext cx="502920" cy="301752"/>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ți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a:xfrm>
            <a:off x="4791456" y="6480969"/>
            <a:ext cx="2130552" cy="301752"/>
          </a:xfrm>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a:xfrm>
            <a:off x="457200" y="6480969"/>
            <a:ext cx="4261104" cy="301752"/>
          </a:xfrm>
        </p:spPr>
        <p:txBody>
          <a:bodyPr/>
          <a:lstStyle/>
          <a:p>
            <a:endParaRPr lang="en-US" dirty="0"/>
          </a:p>
        </p:txBody>
      </p:sp>
      <p:sp>
        <p:nvSpPr>
          <p:cNvPr id="9" name="Substituent număr diapozitiv 8"/>
          <p:cNvSpPr>
            <a:spLocks noGrp="1"/>
          </p:cNvSpPr>
          <p:nvPr>
            <p:ph type="sldNum" sz="quarter" idx="12"/>
          </p:nvPr>
        </p:nvSpPr>
        <p:spPr>
          <a:xfrm>
            <a:off x="7589520" y="6483096"/>
            <a:ext cx="502920" cy="301752"/>
          </a:xfrm>
        </p:spPr>
        <p:txBody>
          <a:bodyPr/>
          <a:lstStyle>
            <a:lvl1pPr algn="ctr">
              <a:defRPr/>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b="0"/>
            </a:lvl1p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a:xfrm>
            <a:off x="4791456" y="6480969"/>
            <a:ext cx="2133600" cy="301752"/>
          </a:xfrm>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a:xfrm>
            <a:off x="457200" y="6481890"/>
            <a:ext cx="4260056" cy="300831"/>
          </a:xfrm>
        </p:spPr>
        <p:txBody>
          <a:bodyPr/>
          <a:lstStyle/>
          <a:p>
            <a:endParaRPr lang="en-US" dirty="0"/>
          </a:p>
        </p:txBody>
      </p:sp>
      <p:sp>
        <p:nvSpPr>
          <p:cNvPr id="4" name="Substituent număr diapozitiv 3"/>
          <p:cNvSpPr>
            <a:spLocks noGrp="1"/>
          </p:cNvSpPr>
          <p:nvPr>
            <p:ph type="sldNum" sz="quarter" idx="12"/>
          </p:nvPr>
        </p:nvSpPr>
        <p:spPr>
          <a:xfrm>
            <a:off x="7589520" y="6480969"/>
            <a:ext cx="502920" cy="301752"/>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3">
        <a:schemeClr val="bg2"/>
      </p:bgRef>
    </p:bg>
    <p:spTree>
      <p:nvGrpSpPr>
        <p:cNvPr id="1" name=""/>
        <p:cNvGrpSpPr/>
        <p:nvPr/>
      </p:nvGrpSpPr>
      <p:grpSpPr>
        <a:xfrm>
          <a:off x="0" y="0"/>
          <a:ext cx="0" cy="0"/>
          <a:chOff x="0" y="0"/>
          <a:chExt cx="0" cy="0"/>
        </a:xfrm>
      </p:grpSpPr>
      <p:sp>
        <p:nvSpPr>
          <p:cNvPr id="7" name="Conector drep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ubstituent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19" name="Substituent dată 18"/>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1" name="Substituent subsol 10"/>
          <p:cNvSpPr>
            <a:spLocks noGrp="1"/>
          </p:cNvSpPr>
          <p:nvPr>
            <p:ph type="ftr" sz="quarter" idx="11"/>
          </p:nvPr>
        </p:nvSpPr>
        <p:spPr/>
        <p:txBody>
          <a:bodyPr/>
          <a:lstStyle/>
          <a:p>
            <a:endParaRPr lang="en-US" dirty="0"/>
          </a:p>
        </p:txBody>
      </p:sp>
      <p:sp>
        <p:nvSpPr>
          <p:cNvPr id="16" name="Substituent număr diapozitiv 15"/>
          <p:cNvSpPr>
            <a:spLocks noGrp="1"/>
          </p:cNvSpPr>
          <p:nvPr>
            <p:ph type="sldNum" sz="quarter" idx="12"/>
          </p:nvPr>
        </p:nvSpPr>
        <p:spPr/>
        <p:txBody>
          <a:bodyPr/>
          <a:lstStyle/>
          <a:p>
            <a:fld id="{B8404D7F-3D27-48B1-8ADB-36F920906AD1}" type="slidenum">
              <a:rPr lang="en-US" smtClean="0"/>
              <a:pPr/>
              <a:t>‹#›</a:t>
            </a:fld>
            <a:endParaRPr lang="en-US" dirty="0"/>
          </a:p>
        </p:txBody>
      </p:sp>
      <p:sp>
        <p:nvSpPr>
          <p:cNvPr id="8" name="Titlu 7"/>
          <p:cNvSpPr>
            <a:spLocks noGrp="1"/>
          </p:cNvSpPr>
          <p:nvPr>
            <p:ph type="title"/>
          </p:nvPr>
        </p:nvSpPr>
        <p:spPr>
          <a:xfrm>
            <a:off x="180475" y="2947085"/>
            <a:ext cx="8686800" cy="1184825"/>
          </a:xfrm>
        </p:spPr>
        <p:txBody>
          <a:bodyPr rtlCol="0" anchor="t"/>
          <a:lstStyle>
            <a:lvl1pPr algn="r">
              <a:defRPr/>
            </a:lvl1pPr>
          </a:lstStyle>
          <a:p>
            <a:r>
              <a:rPr kumimoji="0" lang="ro-RO" smtClean="0"/>
              <a:t>Faceți clic pentru a edita stilul de titlu Coordonator</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a:xfrm>
            <a:off x="6278976" y="6556248"/>
            <a:ext cx="2133600" cy="301752"/>
          </a:xfrm>
        </p:spPr>
        <p:txBody>
          <a:bodyPr/>
          <a:lstStyle>
            <a:lvl1pPr>
              <a:defRPr sz="900"/>
            </a:lvl1p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ubstituent număr diapozitiv 6"/>
          <p:cNvSpPr>
            <a:spLocks noGrp="1"/>
          </p:cNvSpPr>
          <p:nvPr>
            <p:ph type="sldNum" sz="quarter" idx="12"/>
          </p:nvPr>
        </p:nvSpPr>
        <p:spPr>
          <a:xfrm>
            <a:off x="8410576" y="6556248"/>
            <a:ext cx="502920" cy="301752"/>
          </a:xfrm>
        </p:spPr>
        <p:txBody>
          <a:bodyPr/>
          <a:lstStyle>
            <a:lvl1pPr>
              <a:defRPr sz="900"/>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2">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a:xfrm>
            <a:off x="6108192" y="6556248"/>
            <a:ext cx="2103120" cy="301752"/>
          </a:xfrm>
        </p:spPr>
        <p:txBody>
          <a:bodyPr/>
          <a:lstStyle>
            <a:lvl1pPr>
              <a:defRPr sz="900"/>
            </a:lvl1p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ubstituent număr diapozitiv 6"/>
          <p:cNvSpPr>
            <a:spLocks noGrp="1"/>
          </p:cNvSpPr>
          <p:nvPr>
            <p:ph type="sldNum" sz="quarter" idx="12"/>
          </p:nvPr>
        </p:nvSpPr>
        <p:spPr>
          <a:xfrm>
            <a:off x="8217192" y="6556248"/>
            <a:ext cx="365760" cy="301752"/>
          </a:xfrm>
        </p:spPr>
        <p:txBody>
          <a:bodyPr/>
          <a:lstStyle>
            <a:lvl1pPr algn="ctr">
              <a:defRPr sz="900"/>
            </a:lvl1p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781800" y="381000"/>
            <a:ext cx="1905000" cy="5486400"/>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381000"/>
            <a:ext cx="6248400" cy="5486400"/>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5" name="Dreptunghi rotunjit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Dreptunghi rotunjit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u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o-RO" smtClean="0"/>
              <a:t>Faceți clic pentru a edita stilul de titlu Coordonator</a:t>
            </a:r>
            <a:endParaRPr kumimoji="0" lang="en-US"/>
          </a:p>
        </p:txBody>
      </p:sp>
      <p:sp>
        <p:nvSpPr>
          <p:cNvPr id="20" name="Subtitlu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19" name="Substituent dată 18"/>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extLst/>
          </a:lstStyle>
          <a:p>
            <a:endParaRPr lang="en-US" dirty="0"/>
          </a:p>
        </p:txBody>
      </p:sp>
      <p:sp>
        <p:nvSpPr>
          <p:cNvPr id="11" name="Substituent număr diapozitiv 10"/>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502920" y="4983480"/>
            <a:ext cx="8183880" cy="1051560"/>
          </a:xfrm>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a:xfrm>
            <a:off x="502920" y="530352"/>
            <a:ext cx="8183880" cy="4187952"/>
          </a:xfrm>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14" name="Dreptunghi rotunjit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reptunghi rotunjit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502920" y="4983480"/>
            <a:ext cx="8183880" cy="1051560"/>
          </a:xfrm>
        </p:spPr>
        <p:txBody>
          <a:bodyPr anchor="b"/>
          <a:lstStyle>
            <a:lvl1pPr>
              <a:defRPr b="1"/>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extLst/>
          </a:lstStyle>
          <a:p>
            <a:endParaRPr lang="en-US" dirty="0"/>
          </a:p>
        </p:txBody>
      </p:sp>
      <p:sp>
        <p:nvSpPr>
          <p:cNvPr id="9" name="Substituent număr diapozitiv 8"/>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extLst/>
          </a:lstStyle>
          <a:p>
            <a:endParaRPr lang="en-US" dirty="0"/>
          </a:p>
        </p:txBody>
      </p:sp>
      <p:sp>
        <p:nvSpPr>
          <p:cNvPr id="5" name="Substituent număr diapozitiv 4"/>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0" name="Titlu 19"/>
          <p:cNvSpPr>
            <a:spLocks noGrp="1"/>
          </p:cNvSpPr>
          <p:nvPr>
            <p:ph type="title"/>
          </p:nvPr>
        </p:nvSpPr>
        <p:spPr>
          <a:xfrm>
            <a:off x="301752" y="457200"/>
            <a:ext cx="8686800" cy="841248"/>
          </a:xfrm>
        </p:spPr>
        <p:txBody>
          <a:bodyPr/>
          <a:lstStyle/>
          <a:p>
            <a:r>
              <a:rPr kumimoji="0" lang="ro-RO" smtClean="0"/>
              <a:t>Faceți clic pentru a edita stilul de titlu Coordonator</a:t>
            </a:r>
            <a:endParaRPr kumimoji="0" lang="en-US"/>
          </a:p>
        </p:txBody>
      </p:sp>
      <p:sp>
        <p:nvSpPr>
          <p:cNvPr id="14" name="Substituent conținut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3" name="Substituent conținut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1" name="Substituent dată 20"/>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0" name="Substituent subsol 9"/>
          <p:cNvSpPr>
            <a:spLocks noGrp="1"/>
          </p:cNvSpPr>
          <p:nvPr>
            <p:ph type="ftr" sz="quarter" idx="11"/>
          </p:nvPr>
        </p:nvSpPr>
        <p:spPr/>
        <p:txBody>
          <a:bodyPr/>
          <a:lstStyle/>
          <a:p>
            <a:endParaRPr lang="en-US" dirty="0"/>
          </a:p>
        </p:txBody>
      </p:sp>
      <p:sp>
        <p:nvSpPr>
          <p:cNvPr id="31" name="Substituent număr diapozitiv 30"/>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7" name="Dreptunghi rotunjit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Substituent dată 1"/>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extLst/>
          </a:lstStyle>
          <a:p>
            <a:endParaRPr lang="en-US" dirty="0"/>
          </a:p>
        </p:txBody>
      </p:sp>
      <p:sp>
        <p:nvSpPr>
          <p:cNvPr id="4" name="Substituent număr diapozitiv 3"/>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15" name="Dreptunghi rotunjit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reptunghi cu un colţ rotunjit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u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3" name="Substituent i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o-RO" dirty="0" smtClean="0"/>
              <a:t>Faceți clic pe pictogramă pentru a adăuga o imagine</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a:xfrm>
            <a:off x="502920" y="4983480"/>
            <a:ext cx="8183880" cy="1051560"/>
          </a:xfrm>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533404"/>
            <a:ext cx="1981200" cy="5257799"/>
          </a:xfrm>
        </p:spPr>
        <p:txBody>
          <a:bodyPr vert="eaVert"/>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1">
        <a:schemeClr val="bg1"/>
      </p:bgRef>
    </p:bg>
    <p:spTree>
      <p:nvGrpSpPr>
        <p:cNvPr id="1" name=""/>
        <p:cNvGrpSpPr/>
        <p:nvPr/>
      </p:nvGrpSpPr>
      <p:grpSpPr>
        <a:xfrm>
          <a:off x="0" y="0"/>
          <a:ext cx="0" cy="0"/>
          <a:chOff x="0" y="0"/>
          <a:chExt cx="0" cy="0"/>
        </a:xfrm>
      </p:grpSpPr>
      <p:sp>
        <p:nvSpPr>
          <p:cNvPr id="8" name="Titlu 7"/>
          <p:cNvSpPr>
            <a:spLocks noGrp="1"/>
          </p:cNvSpPr>
          <p:nvPr>
            <p:ph type="ctrTitle"/>
          </p:nvPr>
        </p:nvSpPr>
        <p:spPr>
          <a:xfrm>
            <a:off x="2286000" y="3124200"/>
            <a:ext cx="6172200" cy="1894362"/>
          </a:xfrm>
        </p:spPr>
        <p:txBody>
          <a:bodyPr/>
          <a:lstStyle>
            <a:lvl1pPr>
              <a:defRPr b="1"/>
            </a:lvl1pPr>
          </a:lstStyle>
          <a:p>
            <a:r>
              <a:rPr kumimoji="0" lang="ro-RO" smtClean="0"/>
              <a:t>Faceți clic pentru a edita stilul de titlu Coordonator</a:t>
            </a:r>
            <a:endParaRPr kumimoji="0" lang="en-US"/>
          </a:p>
        </p:txBody>
      </p:sp>
      <p:sp>
        <p:nvSpPr>
          <p:cNvPr id="9" name="Subtitlu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28" name="Substituent dată 27"/>
          <p:cNvSpPr>
            <a:spLocks noGrp="1"/>
          </p:cNvSpPr>
          <p:nvPr>
            <p:ph type="dt" sz="half" idx="10"/>
          </p:nvPr>
        </p:nvSpPr>
        <p:spPr bwMode="auto">
          <a:xfrm rot="5400000">
            <a:off x="7764621" y="1174097"/>
            <a:ext cx="2286000" cy="381000"/>
          </a:xfrm>
        </p:spPr>
        <p:txBody>
          <a:body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bwMode="auto">
          <a:xfrm rot="5400000">
            <a:off x="7077269" y="4181669"/>
            <a:ext cx="3657600" cy="384048"/>
          </a:xfrm>
        </p:spPr>
        <p:txBody>
          <a:bodyPr/>
          <a:lstStyle/>
          <a:p>
            <a:endParaRPr lang="en-US" dirty="0"/>
          </a:p>
        </p:txBody>
      </p:sp>
      <p:sp>
        <p:nvSpPr>
          <p:cNvPr id="10" name="Dreptunghi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reptunghi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reptunghi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Dreptunghi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ector drep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ector drep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drep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ector drep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ector drep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ector drep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Dreptunghi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ubstituent număr diapozitiv 28"/>
          <p:cNvSpPr>
            <a:spLocks noGrp="1"/>
          </p:cNvSpPr>
          <p:nvPr>
            <p:ph type="sldNum" sz="quarter" idx="12"/>
          </p:nvPr>
        </p:nvSpPr>
        <p:spPr bwMode="auto">
          <a:xfrm>
            <a:off x="1325544" y="4928702"/>
            <a:ext cx="609600" cy="517524"/>
          </a:xfrm>
        </p:spPr>
        <p:txBody>
          <a:bodyPr/>
          <a:lstStyle/>
          <a:p>
            <a:fld id="{B8404D7F-3D27-48B1-8ADB-36F920906AD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8" name="Substituent conținut 7"/>
          <p:cNvSpPr>
            <a:spLocks noGrp="1"/>
          </p:cNvSpPr>
          <p:nvPr>
            <p:ph sz="quarter" idx="1"/>
          </p:nvPr>
        </p:nvSpPr>
        <p:spPr>
          <a:xfrm>
            <a:off x="457200" y="1600200"/>
            <a:ext cx="7467600" cy="4873752"/>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4"/>
          </p:nvPr>
        </p:nvSpPr>
        <p:spPr/>
        <p:txBody>
          <a:bodyPr rtlCol="0"/>
          <a:lstStyle/>
          <a:p>
            <a:fld id="{3555ADD6-25E7-4BBA-8E38-2D333A1FBA0F}" type="datetimeFigureOut">
              <a:rPr lang="en-US" smtClean="0"/>
              <a:pPr/>
              <a:t>11/17/2013</a:t>
            </a:fld>
            <a:endParaRPr lang="en-US" dirty="0"/>
          </a:p>
        </p:txBody>
      </p:sp>
      <p:sp>
        <p:nvSpPr>
          <p:cNvPr id="9" name="Substituent număr diapozitiv 8"/>
          <p:cNvSpPr>
            <a:spLocks noGrp="1"/>
          </p:cNvSpPr>
          <p:nvPr>
            <p:ph type="sldNum" sz="quarter" idx="15"/>
          </p:nvPr>
        </p:nvSpPr>
        <p:spPr/>
        <p:txBody>
          <a:bodyPr rtlCol="0"/>
          <a:lstStyle/>
          <a:p>
            <a:fld id="{B8404D7F-3D27-48B1-8ADB-36F920906AD1}" type="slidenum">
              <a:rPr lang="en-US" smtClean="0"/>
              <a:pPr/>
              <a:t>‹#›</a:t>
            </a:fld>
            <a:endParaRPr lang="en-US" dirty="0"/>
          </a:p>
        </p:txBody>
      </p:sp>
      <p:sp>
        <p:nvSpPr>
          <p:cNvPr id="10" name="Substituent subsol 9"/>
          <p:cNvSpPr>
            <a:spLocks noGrp="1"/>
          </p:cNvSpPr>
          <p:nvPr>
            <p:ph type="ftr" sz="quarter" idx="16"/>
          </p:nvPr>
        </p:nvSpPr>
        <p:spPr/>
        <p:txBody>
          <a:bodyPr rtlCol="0"/>
          <a:lstStyle/>
          <a:p>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286000" y="2895600"/>
            <a:ext cx="6172200" cy="2053590"/>
          </a:xfrm>
        </p:spPr>
        <p:txBody>
          <a:bodyPr/>
          <a:lstStyle>
            <a:lvl1pPr algn="l">
              <a:buNone/>
              <a:defRPr sz="3000" b="1" cap="small"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bwMode="auto">
          <a:xfrm rot="5400000">
            <a:off x="7763256" y="1170432"/>
            <a:ext cx="2286000" cy="381000"/>
          </a:xfrm>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bwMode="auto">
          <a:xfrm rot="5400000">
            <a:off x="7077456" y="4178808"/>
            <a:ext cx="3657600" cy="384048"/>
          </a:xfrm>
        </p:spPr>
        <p:txBody>
          <a:bodyPr/>
          <a:lstStyle/>
          <a:p>
            <a:endParaRPr lang="en-US" dirty="0"/>
          </a:p>
        </p:txBody>
      </p:sp>
      <p:sp>
        <p:nvSpPr>
          <p:cNvPr id="9" name="Dreptunghi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reptunghi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reptunghi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reptunghi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ector drep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Conector drep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ector drep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ector drep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Conector drep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reptunghi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drep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ubstituent număr diapozitiv 5"/>
          <p:cNvSpPr>
            <a:spLocks noGrp="1"/>
          </p:cNvSpPr>
          <p:nvPr>
            <p:ph type="sldNum" sz="quarter" idx="12"/>
          </p:nvPr>
        </p:nvSpPr>
        <p:spPr bwMode="auto">
          <a:xfrm>
            <a:off x="1340616" y="4928702"/>
            <a:ext cx="609600" cy="517524"/>
          </a:xfrm>
        </p:spPr>
        <p:txBody>
          <a:body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
        <p:nvSpPr>
          <p:cNvPr id="9" name="Substituent conținut 8"/>
          <p:cNvSpPr>
            <a:spLocks noGrp="1"/>
          </p:cNvSpPr>
          <p:nvPr>
            <p:ph sz="quarter" idx="1"/>
          </p:nvPr>
        </p:nvSpPr>
        <p:spPr>
          <a:xfrm>
            <a:off x="457200" y="1600200"/>
            <a:ext cx="36576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1" name="Substituent conținut 10"/>
          <p:cNvSpPr>
            <a:spLocks noGrp="1"/>
          </p:cNvSpPr>
          <p:nvPr>
            <p:ph sz="quarter" idx="2"/>
          </p:nvPr>
        </p:nvSpPr>
        <p:spPr>
          <a:xfrm>
            <a:off x="4270248" y="1600200"/>
            <a:ext cx="3657600" cy="45720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7543800" cy="1143000"/>
          </a:xfrm>
        </p:spPr>
        <p:txBody>
          <a:bodyPr anchor="b"/>
          <a:lstStyle>
            <a:lvl1pPr>
              <a:defRPr/>
            </a:lvl1pPr>
          </a:lstStyle>
          <a:p>
            <a:r>
              <a:rPr kumimoji="0" lang="ro-RO" smtClean="0"/>
              <a:t>Faceți clic pentru a edita stilul de titlu Coordonator</a:t>
            </a:r>
            <a:endParaRPr kumimoji="0" lang="en-US"/>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p>
            <a:endParaRPr lang="en-US" dirty="0"/>
          </a:p>
        </p:txBody>
      </p:sp>
      <p:sp>
        <p:nvSpPr>
          <p:cNvPr id="9" name="Substituent număr diapozitiv 8"/>
          <p:cNvSpPr>
            <a:spLocks noGrp="1"/>
          </p:cNvSpPr>
          <p:nvPr>
            <p:ph type="sldNum" sz="quarter" idx="12"/>
          </p:nvPr>
        </p:nvSpPr>
        <p:spPr/>
        <p:txBody>
          <a:bodyPr/>
          <a:lstStyle/>
          <a:p>
            <a:fld id="{B8404D7F-3D27-48B1-8ADB-36F920906AD1}" type="slidenum">
              <a:rPr lang="en-US" smtClean="0"/>
              <a:pPr/>
              <a:t>‹#›</a:t>
            </a:fld>
            <a:endParaRPr lang="en-US" dirty="0"/>
          </a:p>
        </p:txBody>
      </p:sp>
      <p:sp>
        <p:nvSpPr>
          <p:cNvPr id="11" name="Substituent conținut 10"/>
          <p:cNvSpPr>
            <a:spLocks noGrp="1"/>
          </p:cNvSpPr>
          <p:nvPr>
            <p:ph sz="quarter" idx="2"/>
          </p:nvPr>
        </p:nvSpPr>
        <p:spPr>
          <a:xfrm>
            <a:off x="457200" y="2362200"/>
            <a:ext cx="3657600" cy="38862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3" name="Substituent conținut 12"/>
          <p:cNvSpPr>
            <a:spLocks noGrp="1"/>
          </p:cNvSpPr>
          <p:nvPr>
            <p:ph sz="quarter" idx="4"/>
          </p:nvPr>
        </p:nvSpPr>
        <p:spPr>
          <a:xfrm>
            <a:off x="4371975" y="2362200"/>
            <a:ext cx="3657600" cy="3886200"/>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2" name="Substituent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o-RO" smtClean="0"/>
              <a:t>Faceți clic pentru a edita stilurile de text Coordonator</a:t>
            </a:r>
          </a:p>
        </p:txBody>
      </p:sp>
      <p:sp>
        <p:nvSpPr>
          <p:cNvPr id="14" name="Substituent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o-RO" smtClean="0"/>
              <a:t>Faceți clic pentru a edita stilurile de text Coordonator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ție">
    <p:spTree>
      <p:nvGrpSpPr>
        <p:cNvPr id="1" name=""/>
        <p:cNvGrpSpPr/>
        <p:nvPr/>
      </p:nvGrpSpPr>
      <p:grpSpPr>
        <a:xfrm>
          <a:off x="0" y="0"/>
          <a:ext cx="0" cy="0"/>
          <a:chOff x="0" y="0"/>
          <a:chExt cx="0" cy="0"/>
        </a:xfrm>
      </p:grpSpPr>
      <p:sp>
        <p:nvSpPr>
          <p:cNvPr id="29" name="Titlu 28"/>
          <p:cNvSpPr>
            <a:spLocks noGrp="1"/>
          </p:cNvSpPr>
          <p:nvPr>
            <p:ph type="title"/>
          </p:nvPr>
        </p:nvSpPr>
        <p:spPr>
          <a:xfrm>
            <a:off x="304800" y="5410200"/>
            <a:ext cx="8610600" cy="882650"/>
          </a:xfrm>
        </p:spPr>
        <p:txBody>
          <a:bodyPr anchor="ctr"/>
          <a:lstStyle>
            <a:lvl1pPr>
              <a:defRPr/>
            </a:lvl1p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25" name="Substituent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8" name="Substituent conținut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10" name="Substituent dată 9"/>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a:xfrm>
            <a:off x="8229600" y="6477000"/>
            <a:ext cx="762000" cy="246888"/>
          </a:xfrm>
        </p:spPr>
        <p:txBody>
          <a:bodyPr/>
          <a:lstStyle/>
          <a:p>
            <a:fld id="{B8404D7F-3D27-48B1-8ADB-36F920906AD1}" type="slidenum">
              <a:rPr lang="en-US" smtClean="0"/>
              <a:pPr/>
              <a:t>‹#›</a:t>
            </a:fld>
            <a:endParaRPr lang="en-US" dirty="0"/>
          </a:p>
        </p:txBody>
      </p:sp>
      <p:sp>
        <p:nvSpPr>
          <p:cNvPr id="11" name="Conector drep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6" name="Substituent dată 5"/>
          <p:cNvSpPr>
            <a:spLocks noGrp="1"/>
          </p:cNvSpPr>
          <p:nvPr>
            <p:ph type="dt" sz="half" idx="10"/>
          </p:nvPr>
        </p:nvSpPr>
        <p:spPr/>
        <p:txBody>
          <a:bodyPr rtlCol="0"/>
          <a:lstStyle/>
          <a:p>
            <a:fld id="{3555ADD6-25E7-4BBA-8E38-2D333A1FBA0F}" type="datetimeFigureOut">
              <a:rPr lang="en-US" smtClean="0"/>
              <a:pPr/>
              <a:t>11/17/2013</a:t>
            </a:fld>
            <a:endParaRPr lang="en-US" dirty="0"/>
          </a:p>
        </p:txBody>
      </p:sp>
      <p:sp>
        <p:nvSpPr>
          <p:cNvPr id="7" name="Substituent număr diapozitiv 6"/>
          <p:cNvSpPr>
            <a:spLocks noGrp="1"/>
          </p:cNvSpPr>
          <p:nvPr>
            <p:ph type="sldNum" sz="quarter" idx="11"/>
          </p:nvPr>
        </p:nvSpPr>
        <p:spPr/>
        <p:txBody>
          <a:bodyPr rtlCol="0"/>
          <a:lstStyle/>
          <a:p>
            <a:fld id="{B8404D7F-3D27-48B1-8ADB-36F920906AD1}" type="slidenum">
              <a:rPr lang="en-US" smtClean="0"/>
              <a:pPr/>
              <a:t>‹#›</a:t>
            </a:fld>
            <a:endParaRPr lang="en-US" dirty="0"/>
          </a:p>
        </p:txBody>
      </p:sp>
      <p:sp>
        <p:nvSpPr>
          <p:cNvPr id="8" name="Substituent subsol 7"/>
          <p:cNvSpPr>
            <a:spLocks noGrp="1"/>
          </p:cNvSpPr>
          <p:nvPr>
            <p:ph type="ftr" sz="quarter" idx="12"/>
          </p:nvPr>
        </p:nvSpPr>
        <p:spPr/>
        <p:txBody>
          <a:bodyPr rtlCol="0"/>
          <a:lstStyle/>
          <a:p>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1">
        <a:schemeClr val="bg1"/>
      </p:bgRef>
    </p:bg>
    <p:spTree>
      <p:nvGrpSpPr>
        <p:cNvPr id="1" name=""/>
        <p:cNvGrpSpPr/>
        <p:nvPr/>
      </p:nvGrpSpPr>
      <p:grpSpPr>
        <a:xfrm>
          <a:off x="0" y="0"/>
          <a:ext cx="0" cy="0"/>
          <a:chOff x="0" y="0"/>
          <a:chExt cx="0" cy="0"/>
        </a:xfrm>
      </p:grpSpPr>
      <p:sp>
        <p:nvSpPr>
          <p:cNvPr id="10" name="Conector drep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u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8" name="Conector drep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drep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drep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Dreptunghi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ector drep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ubstituent conținut 17"/>
          <p:cNvSpPr>
            <a:spLocks noGrp="1"/>
          </p:cNvSpPr>
          <p:nvPr>
            <p:ph sz="quarter" idx="1"/>
          </p:nvPr>
        </p:nvSpPr>
        <p:spPr>
          <a:xfrm>
            <a:off x="304800" y="274320"/>
            <a:ext cx="5638800" cy="6327648"/>
          </a:xfrm>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1" name="Substituent dată 20"/>
          <p:cNvSpPr>
            <a:spLocks noGrp="1"/>
          </p:cNvSpPr>
          <p:nvPr>
            <p:ph type="dt" sz="half" idx="14"/>
          </p:nvPr>
        </p:nvSpPr>
        <p:spPr/>
        <p:txBody>
          <a:bodyPr rtlCol="0"/>
          <a:lstStyle/>
          <a:p>
            <a:fld id="{3555ADD6-25E7-4BBA-8E38-2D333A1FBA0F}" type="datetimeFigureOut">
              <a:rPr lang="en-US" smtClean="0"/>
              <a:pPr/>
              <a:t>11/17/2013</a:t>
            </a:fld>
            <a:endParaRPr lang="en-US" dirty="0"/>
          </a:p>
        </p:txBody>
      </p:sp>
      <p:sp>
        <p:nvSpPr>
          <p:cNvPr id="22" name="Substituent număr diapozitiv 21"/>
          <p:cNvSpPr>
            <a:spLocks noGrp="1"/>
          </p:cNvSpPr>
          <p:nvPr>
            <p:ph type="sldNum" sz="quarter" idx="15"/>
          </p:nvPr>
        </p:nvSpPr>
        <p:spPr/>
        <p:txBody>
          <a:bodyPr rtlCol="0"/>
          <a:lstStyle/>
          <a:p>
            <a:fld id="{B8404D7F-3D27-48B1-8ADB-36F920906AD1}" type="slidenum">
              <a:rPr lang="en-US" smtClean="0"/>
              <a:pPr/>
              <a:t>‹#›</a:t>
            </a:fld>
            <a:endParaRPr lang="en-US" dirty="0"/>
          </a:p>
        </p:txBody>
      </p:sp>
      <p:sp>
        <p:nvSpPr>
          <p:cNvPr id="23" name="Substituent subsol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Conector drep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u 1"/>
          <p:cNvSpPr>
            <a:spLocks noGrp="1"/>
          </p:cNvSpPr>
          <p:nvPr>
            <p:ph type="title"/>
          </p:nvPr>
        </p:nvSpPr>
        <p:spPr>
          <a:xfrm rot="5400000">
            <a:off x="3350133" y="3200400"/>
            <a:ext cx="6309360" cy="457200"/>
          </a:xfrm>
        </p:spPr>
        <p:txBody>
          <a:bodyPr anchor="b"/>
          <a:lstStyle>
            <a:lvl1pPr algn="l">
              <a:buNone/>
              <a:defRPr sz="2000" b="1"/>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10" name="Conector drep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reptunghi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ector drep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ector drep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drep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ubstituent dată 16"/>
          <p:cNvSpPr>
            <a:spLocks noGrp="1"/>
          </p:cNvSpPr>
          <p:nvPr>
            <p:ph type="dt" sz="half" idx="10"/>
          </p:nvPr>
        </p:nvSpPr>
        <p:spPr/>
        <p:txBody>
          <a:bodyPr rtlCol="0"/>
          <a:lstStyle/>
          <a:p>
            <a:fld id="{3555ADD6-25E7-4BBA-8E38-2D333A1FBA0F}" type="datetimeFigureOut">
              <a:rPr lang="en-US" smtClean="0"/>
              <a:pPr/>
              <a:t>11/17/2013</a:t>
            </a:fld>
            <a:endParaRPr lang="en-US" dirty="0"/>
          </a:p>
        </p:txBody>
      </p:sp>
      <p:sp>
        <p:nvSpPr>
          <p:cNvPr id="18" name="Substituent număr diapozitiv 17"/>
          <p:cNvSpPr>
            <a:spLocks noGrp="1"/>
          </p:cNvSpPr>
          <p:nvPr>
            <p:ph type="sldNum" sz="quarter" idx="11"/>
          </p:nvPr>
        </p:nvSpPr>
        <p:spPr/>
        <p:txBody>
          <a:bodyPr rtlCol="0"/>
          <a:lstStyle/>
          <a:p>
            <a:fld id="{B8404D7F-3D27-48B1-8ADB-36F920906AD1}" type="slidenum">
              <a:rPr lang="en-US" smtClean="0"/>
              <a:pPr/>
              <a:t>‹#›</a:t>
            </a:fld>
            <a:endParaRPr lang="en-US" dirty="0"/>
          </a:p>
        </p:txBody>
      </p:sp>
      <p:sp>
        <p:nvSpPr>
          <p:cNvPr id="21" name="Substituent subsol 20"/>
          <p:cNvSpPr>
            <a:spLocks noGrp="1"/>
          </p:cNvSpPr>
          <p:nvPr>
            <p:ph type="ftr" sz="quarter" idx="12"/>
          </p:nvPr>
        </p:nvSpPr>
        <p:spPr/>
        <p:txBody>
          <a:bodyPr rtlCol="0"/>
          <a:lstStyle/>
          <a:p>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9"/>
            <a:ext cx="1676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8" name="Titlu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o-RO" smtClean="0"/>
              <a:t>Faceți clic pentru a edita stilul de titlu Coordonator</a:t>
            </a:r>
            <a:endParaRPr kumimoji="0" lang="en-US"/>
          </a:p>
        </p:txBody>
      </p:sp>
      <p:sp>
        <p:nvSpPr>
          <p:cNvPr id="28" name="Substituent dată 27"/>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7" name="Substituent subsol 16"/>
          <p:cNvSpPr>
            <a:spLocks noGrp="1"/>
          </p:cNvSpPr>
          <p:nvPr>
            <p:ph type="ftr" sz="quarter" idx="11"/>
          </p:nvPr>
        </p:nvSpPr>
        <p:spPr/>
        <p:txBody>
          <a:bodyPr/>
          <a:lstStyle/>
          <a:p>
            <a:endParaRPr lang="en-US" dirty="0"/>
          </a:p>
        </p:txBody>
      </p:sp>
      <p:sp>
        <p:nvSpPr>
          <p:cNvPr id="29" name="Substituent număr diapozitiv 28"/>
          <p:cNvSpPr>
            <a:spLocks noGrp="1"/>
          </p:cNvSpPr>
          <p:nvPr>
            <p:ph type="sldNum" sz="quarter" idx="12"/>
          </p:nvPr>
        </p:nvSpPr>
        <p:spPr/>
        <p:txBody>
          <a:bodyPr/>
          <a:lstStyle/>
          <a:p>
            <a:fld id="{B8404D7F-3D27-48B1-8ADB-36F920906AD1}" type="slidenum">
              <a:rPr lang="en-US" smtClean="0"/>
              <a:pPr/>
              <a:t>‹#›</a:t>
            </a:fld>
            <a:endParaRPr lang="en-US" dirty="0"/>
          </a:p>
        </p:txBody>
      </p:sp>
      <p:sp>
        <p:nvSpPr>
          <p:cNvPr id="9" name="Subtitlu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3">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a:xfrm>
            <a:off x="7924800" y="6416675"/>
            <a:ext cx="762000" cy="365125"/>
          </a:xfrm>
        </p:spPr>
        <p:txBody>
          <a:body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0" name="Titlu 29"/>
          <p:cNvSpPr>
            <a:spLocks noGrp="1"/>
          </p:cNvSpPr>
          <p:nvPr>
            <p:ph type="title"/>
          </p:nvPr>
        </p:nvSpPr>
        <p:spPr>
          <a:xfrm>
            <a:off x="301752" y="457200"/>
            <a:ext cx="8686800" cy="841248"/>
          </a:xfrm>
        </p:spPr>
        <p:txBody>
          <a:bodyPr/>
          <a:lstStyle/>
          <a:p>
            <a:r>
              <a:rPr kumimoji="0" lang="ro-RO" smtClean="0"/>
              <a:t>Faceți clic pentru a edita stilul de titlu Coordonator</a:t>
            </a:r>
            <a:endParaRPr kumimoji="0" lang="en-US"/>
          </a:p>
        </p:txBody>
      </p:sp>
      <p:sp>
        <p:nvSpPr>
          <p:cNvPr id="12" name="Substituent dată 1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21" name="Substituent subsol 20"/>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p>
            <a:endParaRPr lang="en-US" dirty="0"/>
          </a:p>
        </p:txBody>
      </p:sp>
      <p:sp>
        <p:nvSpPr>
          <p:cNvPr id="9" name="Substituent număr diapozitiv 8"/>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o-RO" dirty="0" smtClean="0">
                <a:solidFill>
                  <a:schemeClr val="lt1"/>
                </a:solidFill>
                <a:latin typeface="+mn-lt"/>
                <a:ea typeface="+mn-ea"/>
                <a:cs typeface="+mn-cs"/>
              </a:rPr>
              <a:t>Faceți clic pe pictogramă pentru a adăuga o imagine</a:t>
            </a:r>
            <a:endParaRPr kumimoji="0" lang="en-US" dirty="0">
              <a:solidFill>
                <a:schemeClr val="lt1"/>
              </a:solidFill>
              <a:latin typeface="+mn-lt"/>
              <a:ea typeface="+mn-ea"/>
              <a:cs typeface="+mn-cs"/>
            </a:endParaRPr>
          </a:p>
        </p:txBody>
      </p:sp>
      <p:sp>
        <p:nvSpPr>
          <p:cNvPr id="4" name="Substituent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zitiv titlu">
    <p:bg>
      <p:bgRef idx="1002">
        <a:schemeClr val="bg2"/>
      </p:bgRef>
    </p:bg>
    <p:spTree>
      <p:nvGrpSpPr>
        <p:cNvPr id="1" name=""/>
        <p:cNvGrpSpPr/>
        <p:nvPr/>
      </p:nvGrpSpPr>
      <p:grpSpPr>
        <a:xfrm>
          <a:off x="0" y="0"/>
          <a:ext cx="0" cy="0"/>
          <a:chOff x="0" y="0"/>
          <a:chExt cx="0" cy="0"/>
        </a:xfrm>
      </p:grpSpPr>
      <p:sp>
        <p:nvSpPr>
          <p:cNvPr id="9" name="Titlu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17" name="Subtitlu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9" name="Substituent subsol 18"/>
          <p:cNvSpPr>
            <a:spLocks noGrp="1"/>
          </p:cNvSpPr>
          <p:nvPr>
            <p:ph type="ftr" sz="quarter" idx="11"/>
          </p:nvPr>
        </p:nvSpPr>
        <p:spPr/>
        <p:txBody>
          <a:bodyPr/>
          <a:lstStyle/>
          <a:p>
            <a:endParaRPr lang="en-US" dirty="0"/>
          </a:p>
        </p:txBody>
      </p:sp>
      <p:sp>
        <p:nvSpPr>
          <p:cNvPr id="27" name="Substituent număr diapozitiv 2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24" name="Substituent subsol 23"/>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tIns="45720" anchor="b"/>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p>
            <a:endParaRPr lang="en-US" dirty="0"/>
          </a:p>
        </p:txBody>
      </p:sp>
      <p:sp>
        <p:nvSpPr>
          <p:cNvPr id="9" name="Substituent număr diapozitiv 8"/>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p>
            <a:endParaRPr lang="en-US" dirty="0"/>
          </a:p>
        </p:txBody>
      </p:sp>
      <p:sp>
        <p:nvSpPr>
          <p:cNvPr id="5" name="Substituent număr diapozitiv 4"/>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Dreptunghi cu un colţ tăiat şi rotunjit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unghi drep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u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a:xfrm>
            <a:off x="8077200" y="6356350"/>
            <a:ext cx="609600" cy="365125"/>
          </a:xfrm>
        </p:spPr>
        <p:txBody>
          <a:bodyPr/>
          <a:lstStyle/>
          <a:p>
            <a:fld id="{B8404D7F-3D27-48B1-8ADB-36F920906AD1}" type="slidenum">
              <a:rPr lang="en-US" smtClean="0"/>
              <a:pPr/>
              <a:t>‹#›</a:t>
            </a:fld>
            <a:endParaRPr lang="en-US" dirty="0"/>
          </a:p>
        </p:txBody>
      </p:sp>
      <p:sp>
        <p:nvSpPr>
          <p:cNvPr id="3" name="Substituent i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o-RO" dirty="0" smtClean="0"/>
              <a:t>Faceți clic pe pictogramă pentru a adăuga o imagine</a:t>
            </a:r>
            <a:endParaRPr kumimoji="0" lang="en-US" dirty="0"/>
          </a:p>
        </p:txBody>
      </p:sp>
      <p:sp>
        <p:nvSpPr>
          <p:cNvPr id="10" name="Formă liberă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ă liberă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914401"/>
            <a:ext cx="2057400" cy="5211763"/>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914401"/>
            <a:ext cx="6019800" cy="5211763"/>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2">
        <a:schemeClr val="bg1"/>
      </p:bgRef>
    </p:bg>
    <p:spTree>
      <p:nvGrpSpPr>
        <p:cNvPr id="1" name=""/>
        <p:cNvGrpSpPr/>
        <p:nvPr/>
      </p:nvGrpSpPr>
      <p:grpSpPr>
        <a:xfrm>
          <a:off x="0" y="0"/>
          <a:ext cx="0" cy="0"/>
          <a:chOff x="0" y="0"/>
          <a:chExt cx="0" cy="0"/>
        </a:xfrm>
      </p:grpSpPr>
      <p:sp>
        <p:nvSpPr>
          <p:cNvPr id="8" name="Dreptunghi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Conector drep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u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o-RO" smtClean="0"/>
              <a:t>Faceți clic pentru a edita stilul de titlu Coordonator</a:t>
            </a:r>
            <a:endParaRPr kumimoji="0" lang="en-US"/>
          </a:p>
        </p:txBody>
      </p:sp>
      <p:sp>
        <p:nvSpPr>
          <p:cNvPr id="25" name="Subtitlu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31" name="Substituent dată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555ADD6-25E7-4BBA-8E38-2D333A1FBA0F}" type="datetimeFigureOut">
              <a:rPr lang="en-US" smtClean="0"/>
              <a:pPr/>
              <a:t>11/17/2013</a:t>
            </a:fld>
            <a:endParaRPr lang="en-US" dirty="0"/>
          </a:p>
        </p:txBody>
      </p:sp>
      <p:sp>
        <p:nvSpPr>
          <p:cNvPr id="18" name="Substituent subsol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ubstituent număr diapozitiv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8404D7F-3D27-48B1-8ADB-36F920906AD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8" name="Conector drep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u 11"/>
          <p:cNvSpPr>
            <a:spLocks noGrp="1"/>
          </p:cNvSpPr>
          <p:nvPr>
            <p:ph type="title"/>
          </p:nvPr>
        </p:nvSpPr>
        <p:spPr>
          <a:xfrm>
            <a:off x="457200" y="5486400"/>
            <a:ext cx="8458200" cy="520700"/>
          </a:xfrm>
        </p:spPr>
        <p:txBody>
          <a:bodyPr anchor="ctr"/>
          <a:lstStyle>
            <a:lvl1pPr algn="l">
              <a:buNone/>
              <a:defRPr sz="2000" b="1"/>
            </a:lvl1pPr>
          </a:lstStyle>
          <a:p>
            <a:r>
              <a:rPr kumimoji="0" lang="ro-RO" smtClean="0"/>
              <a:t>Faceți clic pentru a edita stilul de titlu Coordonator</a:t>
            </a:r>
            <a:endParaRPr kumimoji="0" lang="en-US"/>
          </a:p>
        </p:txBody>
      </p:sp>
      <p:sp>
        <p:nvSpPr>
          <p:cNvPr id="26" name="Substituent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14" name="Substituent conținut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25" name="Substituent dată 2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29" name="Substituent subsol 28"/>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1">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ubstituent număr diapozitiv 5"/>
          <p:cNvSpPr>
            <a:spLocks noGrp="1"/>
          </p:cNvSpPr>
          <p:nvPr>
            <p:ph type="sldNum" sz="quarter" idx="12"/>
          </p:nvPr>
        </p:nvSpPr>
        <p:spPr>
          <a:xfrm>
            <a:off x="6733952" y="6555112"/>
            <a:ext cx="588336" cy="228600"/>
          </a:xfrm>
        </p:spPr>
        <p:txBody>
          <a:bodyPr/>
          <a:lstStyle>
            <a:extLst/>
          </a:lstStyle>
          <a:p>
            <a:fld id="{B8404D7F-3D27-48B1-8ADB-36F920906AD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320040"/>
            <a:ext cx="7242048" cy="1143000"/>
          </a:xfrm>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320040"/>
            <a:ext cx="7242048" cy="1143000"/>
          </a:xfrm>
        </p:spPr>
        <p:txBody>
          <a:bodyPr anchor="b"/>
          <a:lstStyle>
            <a:lvl1pPr>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extLst/>
          </a:lstStyle>
          <a:p>
            <a:endParaRPr lang="en-US" dirty="0"/>
          </a:p>
        </p:txBody>
      </p:sp>
      <p:sp>
        <p:nvSpPr>
          <p:cNvPr id="9" name="Substituent număr diapozitiv 8"/>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320040"/>
            <a:ext cx="7242048" cy="1143000"/>
          </a:xfrm>
        </p:spPr>
        <p:txBody>
          <a:bodyP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4" name="Substituent subsol 3"/>
          <p:cNvSpPr>
            <a:spLocks noGrp="1"/>
          </p:cNvSpPr>
          <p:nvPr>
            <p:ph type="ftr" sz="quarter" idx="11"/>
          </p:nvPr>
        </p:nvSpPr>
        <p:spPr/>
        <p:txBody>
          <a:bodyPr/>
          <a:lstStyle>
            <a:extLst/>
          </a:lstStyle>
          <a:p>
            <a:endParaRPr lang="en-US" dirty="0"/>
          </a:p>
        </p:txBody>
      </p:sp>
      <p:sp>
        <p:nvSpPr>
          <p:cNvPr id="5" name="Substituent număr diapozitiv 4"/>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lvl1pPr>
              <a:defRPr>
                <a:solidFill>
                  <a:schemeClr val="tx2"/>
                </a:solidFill>
              </a:defRPr>
            </a:lvl1pPr>
            <a:extLst/>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ubstituent număr diapozitiv 3"/>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2">
        <a:schemeClr val="bg2"/>
      </p:bgRef>
    </p:bg>
    <p:spTree>
      <p:nvGrpSpPr>
        <p:cNvPr id="1" name=""/>
        <p:cNvGrpSpPr/>
        <p:nvPr/>
      </p:nvGrpSpPr>
      <p:grpSpPr>
        <a:xfrm>
          <a:off x="0" y="0"/>
          <a:ext cx="0" cy="0"/>
          <a:chOff x="0" y="0"/>
          <a:chExt cx="0" cy="0"/>
        </a:xfrm>
      </p:grpSpPr>
      <p:sp>
        <p:nvSpPr>
          <p:cNvPr id="8" name="Dreptunghi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Dreptunghi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u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o-RO" smtClean="0"/>
              <a:t>Faceți clic pentru a edita stilul de titlu Coordonator</a:t>
            </a:r>
            <a:endParaRPr kumimoji="0" lang="en-US" dirty="0"/>
          </a:p>
        </p:txBody>
      </p:sp>
      <p:sp>
        <p:nvSpPr>
          <p:cNvPr id="4" name="Substituent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o-RO" smtClean="0"/>
              <a:t>Faceți clic pentru a edita stilurile de text Coordonator</a:t>
            </a:r>
          </a:p>
        </p:txBody>
      </p:sp>
      <p:sp>
        <p:nvSpPr>
          <p:cNvPr id="5" name="Substituent dată 4"/>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extLst/>
          </a:lstStyle>
          <a:p>
            <a:endParaRPr lang="en-US" dirty="0"/>
          </a:p>
        </p:txBody>
      </p:sp>
      <p:sp>
        <p:nvSpPr>
          <p:cNvPr id="7" name="Substituent număr diapozitiv 6"/>
          <p:cNvSpPr>
            <a:spLocks noGrp="1"/>
          </p:cNvSpPr>
          <p:nvPr>
            <p:ph type="sldNum" sz="quarter" idx="12"/>
          </p:nvPr>
        </p:nvSpPr>
        <p:spPr/>
        <p:txBody>
          <a:bodyPr/>
          <a:lstStyle>
            <a:extLst/>
          </a:lstStyle>
          <a:p>
            <a:fld id="{B8404D7F-3D27-48B1-8ADB-36F920906AD1}" type="slidenum">
              <a:rPr lang="en-US" smtClean="0"/>
              <a:pPr/>
              <a:t>‹#›</a:t>
            </a:fld>
            <a:endParaRPr lang="en-US" dirty="0"/>
          </a:p>
        </p:txBody>
      </p:sp>
      <p:sp>
        <p:nvSpPr>
          <p:cNvPr id="10" name="Substituent i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o-RO" dirty="0" smtClean="0"/>
              <a:t>Faceți clic pe pictogramă pentru a adăuga o imagine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extLst/>
          </a:lstStyle>
          <a:p>
            <a:endParaRPr lang="en-US" dirty="0"/>
          </a:p>
        </p:txBody>
      </p:sp>
      <p:sp>
        <p:nvSpPr>
          <p:cNvPr id="6" name="Substituent număr diapozitiv 5"/>
          <p:cNvSpPr>
            <a:spLocks noGrp="1"/>
          </p:cNvSpPr>
          <p:nvPr>
            <p:ph type="sldNum" sz="quarter" idx="12"/>
          </p:nvPr>
        </p:nvSpPr>
        <p:spPr/>
        <p:txBody>
          <a:bodyPr/>
          <a:lstStyle>
            <a:extLst/>
          </a:lstStyle>
          <a:p>
            <a:fld id="{B8404D7F-3D27-48B1-8ADB-36F920906AD1}"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53200" y="274955"/>
            <a:ext cx="1524000" cy="5851525"/>
          </a:xfrm>
        </p:spPr>
        <p:txBody>
          <a:bodyPr vert="eaVert" anchor="t"/>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a:xfrm>
            <a:off x="4242816" y="6557946"/>
            <a:ext cx="2002464" cy="226902"/>
          </a:xfrm>
        </p:spPr>
        <p:txBody>
          <a:bodyPr/>
          <a:lstStyle>
            <a:extLst/>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a:xfrm>
            <a:off x="457200" y="6556248"/>
            <a:ext cx="3657600" cy="228600"/>
          </a:xfrm>
        </p:spPr>
        <p:txBody>
          <a:bodyPr/>
          <a:lstStyle>
            <a:extLst/>
          </a:lstStyle>
          <a:p>
            <a:endParaRPr lang="en-US" dirty="0"/>
          </a:p>
        </p:txBody>
      </p:sp>
      <p:sp>
        <p:nvSpPr>
          <p:cNvPr id="6" name="Substituent număr diapozitiv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8404D7F-3D27-48B1-8ADB-36F920906AD1}"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2">
        <a:schemeClr val="bg2"/>
      </p:bgRef>
    </p:bg>
    <p:spTree>
      <p:nvGrpSpPr>
        <p:cNvPr id="1" name=""/>
        <p:cNvGrpSpPr/>
        <p:nvPr/>
      </p:nvGrpSpPr>
      <p:grpSpPr>
        <a:xfrm>
          <a:off x="0" y="0"/>
          <a:ext cx="0" cy="0"/>
          <a:chOff x="0" y="0"/>
          <a:chExt cx="0" cy="0"/>
        </a:xfrm>
      </p:grpSpPr>
      <p:sp>
        <p:nvSpPr>
          <p:cNvPr id="7" name="Formă liberă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ormă liberă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u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o-RO" smtClean="0"/>
              <a:t>Faceți clic pentru a edita stilul de titlu Coordonator</a:t>
            </a:r>
            <a:endParaRPr kumimoji="0" lang="en-US"/>
          </a:p>
        </p:txBody>
      </p:sp>
      <p:sp>
        <p:nvSpPr>
          <p:cNvPr id="17" name="Subtitlu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19" name="Substituent subsol 18"/>
          <p:cNvSpPr>
            <a:spLocks noGrp="1"/>
          </p:cNvSpPr>
          <p:nvPr>
            <p:ph type="ftr" sz="quarter" idx="11"/>
          </p:nvPr>
        </p:nvSpPr>
        <p:spPr/>
        <p:txBody>
          <a:bodyPr/>
          <a:lstStyle/>
          <a:p>
            <a:endParaRPr lang="en-US" dirty="0"/>
          </a:p>
        </p:txBody>
      </p:sp>
      <p:sp>
        <p:nvSpPr>
          <p:cNvPr id="27" name="Substituent număr diapozitiv 2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13" name="Substituent i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o-RO" dirty="0" smtClean="0"/>
              <a:t>Faceți clic pe pictogramă pentru a adăuga o imagine</a:t>
            </a:r>
            <a:endParaRPr kumimoji="0" lang="en-US" dirty="0"/>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31" name="Substituent număr diapozitiv 30"/>
          <p:cNvSpPr>
            <a:spLocks noGrp="1"/>
          </p:cNvSpPr>
          <p:nvPr>
            <p:ph type="sldNum" sz="quarter" idx="12"/>
          </p:nvPr>
        </p:nvSpPr>
        <p:spPr/>
        <p:txBody>
          <a:bodyPr/>
          <a:lstStyle/>
          <a:p>
            <a:fld id="{B8404D7F-3D27-48B1-8ADB-36F920906AD1}" type="slidenum">
              <a:rPr lang="en-US" smtClean="0"/>
              <a:pPr/>
              <a:t>‹#›</a:t>
            </a:fld>
            <a:endParaRPr lang="en-US" dirty="0"/>
          </a:p>
        </p:txBody>
      </p:sp>
      <p:sp>
        <p:nvSpPr>
          <p:cNvPr id="17" name="Titlu 16"/>
          <p:cNvSpPr>
            <a:spLocks noGrp="1"/>
          </p:cNvSpPr>
          <p:nvPr>
            <p:ph type="title"/>
          </p:nvPr>
        </p:nvSpPr>
        <p:spPr>
          <a:xfrm>
            <a:off x="381000" y="4993760"/>
            <a:ext cx="5867400" cy="522288"/>
          </a:xfrm>
        </p:spPr>
        <p:txBody>
          <a:bodyPr anchor="ctr"/>
          <a:lstStyle>
            <a:lvl1pPr algn="l">
              <a:buNone/>
              <a:defRPr sz="2000" b="1"/>
            </a:lvl1pPr>
          </a:lstStyle>
          <a:p>
            <a:r>
              <a:rPr kumimoji="0" lang="ro-RO" smtClean="0"/>
              <a:t>Faceți clic pentru a edita stilul de titlu Coordonator</a:t>
            </a:r>
            <a:endParaRPr kumimoji="0" lang="en-US"/>
          </a:p>
        </p:txBody>
      </p:sp>
      <p:sp>
        <p:nvSpPr>
          <p:cNvPr id="26" name="Substituent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lgn="l">
              <a:defRPr/>
            </a:lvl1p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2">
        <a:schemeClr val="bg2"/>
      </p:bgRef>
    </p:bg>
    <p:spTree>
      <p:nvGrpSpPr>
        <p:cNvPr id="1" name=""/>
        <p:cNvGrpSpPr/>
        <p:nvPr/>
      </p:nvGrpSpPr>
      <p:grpSpPr>
        <a:xfrm>
          <a:off x="0" y="0"/>
          <a:ext cx="0" cy="0"/>
          <a:chOff x="0" y="0"/>
          <a:chExt cx="0" cy="0"/>
        </a:xfrm>
      </p:grpSpPr>
      <p:sp>
        <p:nvSpPr>
          <p:cNvPr id="7" name="Formă liberă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ormă liberă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u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7467600" cy="1143000"/>
          </a:xfrm>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8" name="Substituent subsol 7"/>
          <p:cNvSpPr>
            <a:spLocks noGrp="1"/>
          </p:cNvSpPr>
          <p:nvPr>
            <p:ph type="ftr" sz="quarter" idx="11"/>
          </p:nvPr>
        </p:nvSpPr>
        <p:spPr/>
        <p:txBody>
          <a:bodyPr/>
          <a:lstStyle/>
          <a:p>
            <a:endParaRPr lang="en-US" dirty="0"/>
          </a:p>
        </p:txBody>
      </p:sp>
      <p:sp>
        <p:nvSpPr>
          <p:cNvPr id="9" name="Substituent număr diapozitiv 8"/>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274320"/>
            <a:ext cx="7470648" cy="1143000"/>
          </a:xfrm>
        </p:spPr>
        <p:txBody>
          <a:bodyPr anchor="ctr"/>
          <a:lstStyle>
            <a:lvl1pPr algn="l">
              <a:defRPr sz="4600"/>
            </a:lvl1pPr>
          </a:lstStyle>
          <a:p>
            <a:r>
              <a:rPr kumimoji="0" lang="ro-RO" smtClean="0"/>
              <a:t>Faceți clic pentru a edita stilul de titlu Coordonator</a:t>
            </a:r>
            <a:endParaRPr kumimoji="0" lang="en-US"/>
          </a:p>
        </p:txBody>
      </p:sp>
      <p:sp>
        <p:nvSpPr>
          <p:cNvPr id="7" name="Substituent dată 6"/>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8" name="Substituent număr diapozitiv 7"/>
          <p:cNvSpPr>
            <a:spLocks noGrp="1"/>
          </p:cNvSpPr>
          <p:nvPr>
            <p:ph type="sldNum" sz="quarter" idx="11"/>
          </p:nvPr>
        </p:nvSpPr>
        <p:spPr/>
        <p:txBody>
          <a:bodyPr/>
          <a:lstStyle/>
          <a:p>
            <a:fld id="{B8404D7F-3D27-48B1-8ADB-36F920906AD1}" type="slidenum">
              <a:rPr lang="en-US" smtClean="0"/>
              <a:pPr/>
              <a:t>‹#›</a:t>
            </a:fld>
            <a:endParaRPr lang="en-US" dirty="0"/>
          </a:p>
        </p:txBody>
      </p:sp>
      <p:sp>
        <p:nvSpPr>
          <p:cNvPr id="9" name="Substituent subsol 8"/>
          <p:cNvSpPr>
            <a:spLocks noGrp="1"/>
          </p:cNvSpPr>
          <p:nvPr>
            <p:ph type="ftr" sz="quarter" idx="12"/>
          </p:nvPr>
        </p:nvSpPr>
        <p:spPr/>
        <p:txBody>
          <a:bodyPr/>
          <a:lstStyle/>
          <a:p>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11"/>
          </p:nvPr>
        </p:nvSpPr>
        <p:spPr/>
        <p:txBody>
          <a:bodyPr/>
          <a:lstStyle/>
          <a:p>
            <a:endParaRPr lang="en-US" dirty="0"/>
          </a:p>
        </p:txBody>
      </p:sp>
      <p:sp>
        <p:nvSpPr>
          <p:cNvPr id="4" name="Substituent număr diapozitiv 3"/>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a:xfrm>
            <a:off x="8156448" y="6422064"/>
            <a:ext cx="762000" cy="365125"/>
          </a:xfrm>
        </p:spPr>
        <p:txBody>
          <a:bodyPr/>
          <a:lstStyle/>
          <a:p>
            <a:fld id="{B8404D7F-3D27-48B1-8ADB-36F920906AD1}"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o-RO" dirty="0" smtClean="0"/>
              <a:t>Faceți clic pe pictogramă pentru a adăuga o imagine</a:t>
            </a:r>
            <a:endParaRPr kumimoji="0" lang="en-US" dirty="0"/>
          </a:p>
        </p:txBody>
      </p:sp>
      <p:sp>
        <p:nvSpPr>
          <p:cNvPr id="4" name="Substituent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a:xfrm>
            <a:off x="457200" y="6422064"/>
            <a:ext cx="2133600" cy="365125"/>
          </a:xfrm>
        </p:spPr>
        <p:txBody>
          <a:bodyPr/>
          <a:lstStyle/>
          <a:p>
            <a:fld id="{3555ADD6-25E7-4BBA-8E38-2D333A1FBA0F}" type="datetimeFigureOut">
              <a:rPr lang="en-US" smtClean="0"/>
              <a:pPr/>
              <a:t>11/17/2013</a:t>
            </a:fld>
            <a:endParaRPr lang="en-US" dirty="0"/>
          </a:p>
        </p:txBody>
      </p:sp>
      <p:sp>
        <p:nvSpPr>
          <p:cNvPr id="6" name="Substituent subsol 5"/>
          <p:cNvSpPr>
            <a:spLocks noGrp="1"/>
          </p:cNvSpPr>
          <p:nvPr>
            <p:ph type="ftr" sz="quarter" idx="11"/>
          </p:nvPr>
        </p:nvSpPr>
        <p:spPr/>
        <p:txBody>
          <a:bodyPr/>
          <a:lstStyle/>
          <a:p>
            <a:endParaRPr lang="en-US" dirty="0"/>
          </a:p>
        </p:txBody>
      </p:sp>
      <p:sp>
        <p:nvSpPr>
          <p:cNvPr id="7" name="Substituent număr diapozitiv 6"/>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3555ADD6-25E7-4BBA-8E38-2D333A1FBA0F}" type="datetimeFigureOut">
              <a:rPr lang="en-US" smtClean="0"/>
              <a:pPr/>
              <a:t>11/17/2013</a:t>
            </a:fld>
            <a:endParaRPr lang="en-US" dirty="0"/>
          </a:p>
        </p:txBody>
      </p:sp>
      <p:sp>
        <p:nvSpPr>
          <p:cNvPr id="5" name="Substituent subsol 4"/>
          <p:cNvSpPr>
            <a:spLocks noGrp="1"/>
          </p:cNvSpPr>
          <p:nvPr>
            <p:ph type="ftr" sz="quarter" idx="11"/>
          </p:nvPr>
        </p:nvSpPr>
        <p:spPr/>
        <p:txBody>
          <a:bodyPr/>
          <a:lstStyle/>
          <a:p>
            <a:endParaRPr lang="en-US" dirty="0"/>
          </a:p>
        </p:txBody>
      </p:sp>
      <p:sp>
        <p:nvSpPr>
          <p:cNvPr id="6" name="Substituent număr diapozitiv 5"/>
          <p:cNvSpPr>
            <a:spLocks noGrp="1"/>
          </p:cNvSpPr>
          <p:nvPr>
            <p:ph type="sldNum" sz="quarter" idx="12"/>
          </p:nvPr>
        </p:nvSpPr>
        <p:spPr/>
        <p:txBody>
          <a:bodyPr/>
          <a:lstStyle/>
          <a:p>
            <a:fld id="{B8404D7F-3D27-48B1-8ADB-36F920906AD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drep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Substituent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1" name="Substituent dată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555ADD6-25E7-4BBA-8E38-2D333A1FBA0F}" type="datetimeFigureOut">
              <a:rPr lang="en-US" smtClean="0"/>
              <a:pPr/>
              <a:t>11/17/2013</a:t>
            </a:fld>
            <a:endParaRPr lang="en-US" dirty="0"/>
          </a:p>
        </p:txBody>
      </p:sp>
      <p:sp>
        <p:nvSpPr>
          <p:cNvPr id="28" name="Substituent subsol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ubstituent număr diapozitiv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8404D7F-3D27-48B1-8ADB-36F920906AD1}" type="slidenum">
              <a:rPr lang="en-US" smtClean="0"/>
              <a:pPr/>
              <a:t>‹#›</a:t>
            </a:fld>
            <a:endParaRPr lang="en-US" dirty="0"/>
          </a:p>
        </p:txBody>
      </p:sp>
      <p:sp>
        <p:nvSpPr>
          <p:cNvPr id="10" name="Substituent titlu 9"/>
          <p:cNvSpPr>
            <a:spLocks noGrp="1"/>
          </p:cNvSpPr>
          <p:nvPr>
            <p:ph type="title"/>
          </p:nvPr>
        </p:nvSpPr>
        <p:spPr>
          <a:xfrm>
            <a:off x="304800" y="457200"/>
            <a:ext cx="8686800" cy="838200"/>
          </a:xfrm>
          <a:prstGeom prst="rect">
            <a:avLst/>
          </a:prstGeom>
        </p:spPr>
        <p:txBody>
          <a:bodyPr vert="horz" anchor="ctr">
            <a:normAutofit/>
          </a:bodyPr>
          <a:lstStyle/>
          <a:p>
            <a:r>
              <a:rPr kumimoji="0" lang="ro-RO" smtClean="0"/>
              <a:t>Faceți clic pentru a edita stilul de titlu Coordonator</a:t>
            </a:r>
            <a:endParaRPr kumimoji="0" lang="en-US"/>
          </a:p>
        </p:txBody>
      </p:sp>
      <p:sp>
        <p:nvSpPr>
          <p:cNvPr id="9" name="Conector drep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ector drep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adială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Tor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Dreptunghi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Substituent titlu 4"/>
          <p:cNvSpPr>
            <a:spLocks noGrp="1"/>
          </p:cNvSpPr>
          <p:nvPr>
            <p:ph type="title"/>
          </p:nvPr>
        </p:nvSpPr>
        <p:spPr>
          <a:xfrm>
            <a:off x="1435608" y="274638"/>
            <a:ext cx="7498080" cy="1143000"/>
          </a:xfrm>
          <a:prstGeom prst="rect">
            <a:avLst/>
          </a:prstGeom>
        </p:spPr>
        <p:txBody>
          <a:bodyPr anchor="ctr">
            <a:normAutofit/>
          </a:bodyPr>
          <a:lstStyle>
            <a:extLst/>
          </a:lstStyle>
          <a:p>
            <a:r>
              <a:rPr kumimoji="0" lang="ro-RO" smtClean="0"/>
              <a:t>Faceți clic pentru a edita stilul de titlu Coordonator</a:t>
            </a:r>
            <a:endParaRPr kumimoji="0" lang="en-US"/>
          </a:p>
        </p:txBody>
      </p:sp>
      <p:sp>
        <p:nvSpPr>
          <p:cNvPr id="9" name="Substituent text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4" name="Substituent dată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555ADD6-25E7-4BBA-8E38-2D333A1FBA0F}" type="datetimeFigureOut">
              <a:rPr lang="en-US" smtClean="0"/>
              <a:pPr/>
              <a:t>11/17/2013</a:t>
            </a:fld>
            <a:endParaRPr lang="en-US" dirty="0"/>
          </a:p>
        </p:txBody>
      </p:sp>
      <p:sp>
        <p:nvSpPr>
          <p:cNvPr id="10" name="Substituent subsol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ubstituent număr diapozitiv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404D7F-3D27-48B1-8ADB-36F920906AD1}" type="slidenum">
              <a:rPr lang="en-US" smtClean="0"/>
              <a:pPr/>
              <a:t>‹#›</a:t>
            </a:fld>
            <a:endParaRPr lang="en-US" dirty="0"/>
          </a:p>
        </p:txBody>
      </p:sp>
      <p:sp>
        <p:nvSpPr>
          <p:cNvPr id="15" name="Dreptunghi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609600" y="228600"/>
            <a:ext cx="8153400" cy="990600"/>
          </a:xfrm>
          <a:prstGeom prst="rect">
            <a:avLst/>
          </a:prstGeom>
        </p:spPr>
        <p:txBody>
          <a:bodyPr vert="horz" anchor="ctr">
            <a:normAutofit/>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Dreptunghi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Dreptunghi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reptunghi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ubstituent număr diapozitiv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8404D7F-3D27-48B1-8ADB-36F920906A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ubstituent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4" name="Substituent dată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555ADD6-25E7-4BBA-8E38-2D333A1FBA0F}" type="datetimeFigureOut">
              <a:rPr lang="en-US" smtClean="0"/>
              <a:pPr/>
              <a:t>11/17/2013</a:t>
            </a:fld>
            <a:endParaRPr lang="en-US" dirty="0"/>
          </a:p>
        </p:txBody>
      </p:sp>
      <p:sp>
        <p:nvSpPr>
          <p:cNvPr id="10" name="Substituent subsol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ubstituent număr diapozitiv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8404D7F-3D27-48B1-8ADB-36F920906AD1}" type="slidenum">
              <a:rPr lang="en-US" smtClean="0"/>
              <a:pPr/>
              <a:t>‹#›</a:t>
            </a:fld>
            <a:endParaRPr lang="en-US" dirty="0"/>
          </a:p>
        </p:txBody>
      </p:sp>
      <p:sp>
        <p:nvSpPr>
          <p:cNvPr id="5" name="Substituent titl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o-RO" smtClean="0"/>
              <a:t>Faceți clic pentru a edita stilul de titlu Coordonator</a:t>
            </a:r>
            <a:endParaRPr kumimoji="0"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609600" y="228600"/>
            <a:ext cx="8153400" cy="990600"/>
          </a:xfrm>
          <a:prstGeom prst="rect">
            <a:avLst/>
          </a:prstGeom>
        </p:spPr>
        <p:txBody>
          <a:bodyPr vert="horz" anchor="ctr">
            <a:normAutofit/>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Dreptunghi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Dreptunghi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reptunghi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ubstituent număr diapozitiv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8404D7F-3D27-48B1-8ADB-36F920906A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unghi drept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ector drep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ctor drep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ubstituent titlu 21"/>
          <p:cNvSpPr>
            <a:spLocks noGrp="1"/>
          </p:cNvSpPr>
          <p:nvPr>
            <p:ph type="title"/>
          </p:nvPr>
        </p:nvSpPr>
        <p:spPr>
          <a:xfrm>
            <a:off x="457200" y="267494"/>
            <a:ext cx="8229600" cy="1399032"/>
          </a:xfrm>
          <a:prstGeom prst="rect">
            <a:avLst/>
          </a:prstGeom>
        </p:spPr>
        <p:txBody>
          <a:bodyPr vert="horz" anchor="ctr">
            <a:normAutofit/>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ubstituent număr diapozitiv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404D7F-3D27-48B1-8ADB-36F920906AD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reptunghi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Dreptunghi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Dreptunghi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Dreptunghi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Dreptunghi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Dreptunghi rotunjit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Dreptunghi rotunjit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Dreptunghi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reptunghi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reptunghi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Dreptunghi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Dreptunghi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Dreptunghi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ubstituent titlu 21"/>
          <p:cNvSpPr>
            <a:spLocks noGrp="1"/>
          </p:cNvSpPr>
          <p:nvPr>
            <p:ph type="title"/>
          </p:nvPr>
        </p:nvSpPr>
        <p:spPr>
          <a:xfrm>
            <a:off x="457200" y="1143000"/>
            <a:ext cx="8229600" cy="1066800"/>
          </a:xfrm>
          <a:prstGeom prst="rect">
            <a:avLst/>
          </a:prstGeom>
        </p:spPr>
        <p:txBody>
          <a:bodyPr vert="horz" anchor="ctr">
            <a:normAutofit/>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ubstituent număr diapozitiv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8404D7F-3D27-48B1-8ADB-36F920906A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ubstituent număr diapozitiv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8404D7F-3D27-48B1-8ADB-36F920906AD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reptunghi cu colţuri rotunjite pe diagonală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Substituent subsol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Substituent dată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555ADD6-25E7-4BBA-8E38-2D333A1FBA0F}" type="datetimeFigureOut">
              <a:rPr lang="en-US" smtClean="0"/>
              <a:pPr/>
              <a:t>11/17/2013</a:t>
            </a:fld>
            <a:endParaRPr lang="en-US" dirty="0"/>
          </a:p>
        </p:txBody>
      </p:sp>
      <p:sp>
        <p:nvSpPr>
          <p:cNvPr id="23" name="Substituent număr diapozitiv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8404D7F-3D27-48B1-8ADB-36F920906AD1}" type="slidenum">
              <a:rPr lang="en-US" smtClean="0"/>
              <a:pPr/>
              <a:t>‹#›</a:t>
            </a:fld>
            <a:endParaRPr lang="en-US" dirty="0"/>
          </a:p>
        </p:txBody>
      </p:sp>
      <p:sp>
        <p:nvSpPr>
          <p:cNvPr id="22" name="Substituent titl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457200" y="152400"/>
            <a:ext cx="8229600" cy="990600"/>
          </a:xfrm>
          <a:prstGeom prst="rect">
            <a:avLst/>
          </a:prstGeom>
        </p:spPr>
        <p:txBody>
          <a:bodyPr vert="horz" anchor="b" anchorCtr="0">
            <a:normAutofit/>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ubstituent număr diapozitiv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8404D7F-3D27-48B1-8ADB-36F920906AD1}" type="slidenum">
              <a:rPr lang="en-US" smtClean="0"/>
              <a:pPr/>
              <a:t>‹#›</a:t>
            </a:fld>
            <a:endParaRPr lang="en-US" dirty="0"/>
          </a:p>
        </p:txBody>
      </p:sp>
      <p:sp>
        <p:nvSpPr>
          <p:cNvPr id="28" name="Conector drep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Conector drep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Triunghi isoscel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reptunghi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Dreptunghi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Dreptunghi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Dreptunghi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reptunghi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Dreptunghi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Dreptunghi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Dreptunghi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Dreptunghi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ubstituent titl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ubstituent număr diapozitiv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8404D7F-3D27-48B1-8ADB-36F920906AD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reptunghi cu colţuri rotunjite pe diagonală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Substituent subsol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Substituent dată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555ADD6-25E7-4BBA-8E38-2D333A1FBA0F}" type="datetimeFigureOut">
              <a:rPr lang="en-US" smtClean="0"/>
              <a:pPr/>
              <a:t>11/17/2013</a:t>
            </a:fld>
            <a:endParaRPr lang="en-US" dirty="0"/>
          </a:p>
        </p:txBody>
      </p:sp>
      <p:sp>
        <p:nvSpPr>
          <p:cNvPr id="23" name="Substituent număr diapozitiv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8404D7F-3D27-48B1-8ADB-36F920906AD1}" type="slidenum">
              <a:rPr lang="en-US" smtClean="0"/>
              <a:pPr/>
              <a:t>‹#›</a:t>
            </a:fld>
            <a:endParaRPr lang="en-US" dirty="0"/>
          </a:p>
        </p:txBody>
      </p:sp>
      <p:sp>
        <p:nvSpPr>
          <p:cNvPr id="22" name="Substituent titl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unghi drept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ector drep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ctor drep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ubstituent titlu 21"/>
          <p:cNvSpPr>
            <a:spLocks noGrp="1"/>
          </p:cNvSpPr>
          <p:nvPr>
            <p:ph type="title"/>
          </p:nvPr>
        </p:nvSpPr>
        <p:spPr>
          <a:xfrm>
            <a:off x="457200" y="267494"/>
            <a:ext cx="8229600" cy="1399032"/>
          </a:xfrm>
          <a:prstGeom prst="rect">
            <a:avLst/>
          </a:prstGeom>
        </p:spPr>
        <p:txBody>
          <a:bodyPr vert="horz" anchor="ctr">
            <a:normAutofit/>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ubstituent număr diapozitiv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404D7F-3D27-48B1-8ADB-36F920906AD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reptunghi rotunjit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Dreptunghi rotunjit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Substituent titl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o-RO" smtClean="0"/>
              <a:t>Faceți clic pentru a edita stilul de titlu Coordonator</a:t>
            </a:r>
            <a:endParaRPr kumimoji="0" lang="en-US"/>
          </a:p>
        </p:txBody>
      </p:sp>
      <p:sp>
        <p:nvSpPr>
          <p:cNvPr id="4" name="Substituent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5" name="Substituent dată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555ADD6-25E7-4BBA-8E38-2D333A1FBA0F}" type="datetimeFigureOut">
              <a:rPr lang="en-US" smtClean="0"/>
              <a:pPr/>
              <a:t>11/17/2013</a:t>
            </a:fld>
            <a:endParaRPr lang="en-US" dirty="0"/>
          </a:p>
        </p:txBody>
      </p:sp>
      <p:sp>
        <p:nvSpPr>
          <p:cNvPr id="18" name="Substituent subsol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ubstituent număr diapozitiv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8404D7F-3D27-48B1-8ADB-36F920906A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drep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ubstituent titlu 21"/>
          <p:cNvSpPr>
            <a:spLocks noGrp="1"/>
          </p:cNvSpPr>
          <p:nvPr>
            <p:ph type="title"/>
          </p:nvPr>
        </p:nvSpPr>
        <p:spPr>
          <a:xfrm>
            <a:off x="457200" y="274638"/>
            <a:ext cx="7467600" cy="1143000"/>
          </a:xfrm>
          <a:prstGeom prst="rect">
            <a:avLst/>
          </a:prstGeom>
        </p:spPr>
        <p:txBody>
          <a:bodyPr vert="horz" anchor="b">
            <a:normAutofit/>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Conector drep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drep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Dreptunghi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ector drep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ubstituent număr diapozitiv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8404D7F-3D27-48B1-8ADB-36F920906A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555ADD6-25E7-4BBA-8E38-2D333A1FBA0F}" type="datetimeFigureOut">
              <a:rPr lang="en-US" smtClean="0"/>
              <a:pPr/>
              <a:t>11/17/2013</a:t>
            </a:fld>
            <a:endParaRPr lang="en-US" dirty="0"/>
          </a:p>
        </p:txBody>
      </p:sp>
      <p:sp>
        <p:nvSpPr>
          <p:cNvPr id="3" name="Substituent subsol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ubstituent număr diapozitiv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8404D7F-3D27-48B1-8ADB-36F920906AD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ă liberă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ă liberă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Substituent titl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o-RO" smtClean="0"/>
              <a:t>Faceți clic pentru a edita stilul de titlu Coordonator</a:t>
            </a:r>
            <a:endParaRPr kumimoji="0" lang="en-US"/>
          </a:p>
        </p:txBody>
      </p:sp>
      <p:sp>
        <p:nvSpPr>
          <p:cNvPr id="30" name="Substituent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55ADD6-25E7-4BBA-8E38-2D333A1FBA0F}" type="datetimeFigureOut">
              <a:rPr lang="en-US" smtClean="0"/>
              <a:pPr/>
              <a:t>11/17/2013</a:t>
            </a:fld>
            <a:endParaRPr lang="en-US" dirty="0"/>
          </a:p>
        </p:txBody>
      </p:sp>
      <p:sp>
        <p:nvSpPr>
          <p:cNvPr id="22" name="Substituent subsol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ubstituent număr diapozitiv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404D7F-3D27-48B1-8ADB-36F920906AD1}" type="slidenum">
              <a:rPr lang="en-US" smtClean="0"/>
              <a:pPr/>
              <a:t>‹#›</a:t>
            </a:fld>
            <a:endParaRPr lang="en-US" dirty="0"/>
          </a:p>
        </p:txBody>
      </p:sp>
      <p:grpSp>
        <p:nvGrpSpPr>
          <p:cNvPr id="2" name="Grupare 1"/>
          <p:cNvGrpSpPr/>
          <p:nvPr/>
        </p:nvGrpSpPr>
        <p:grpSpPr>
          <a:xfrm>
            <a:off x="-19017" y="202408"/>
            <a:ext cx="9180548" cy="649224"/>
            <a:chOff x="-19045" y="216550"/>
            <a:chExt cx="9180548" cy="649224"/>
          </a:xfrm>
        </p:grpSpPr>
        <p:sp>
          <p:nvSpPr>
            <p:cNvPr id="12" name="Formă liberă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ă liberă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reptunghi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Substituent titl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o-RO" smtClean="0"/>
              <a:t>Faceți clic pentru a edita stilul de titlu Coordonator</a:t>
            </a:r>
            <a:endParaRPr kumimoji="0" lang="en-US"/>
          </a:p>
        </p:txBody>
      </p:sp>
      <p:sp>
        <p:nvSpPr>
          <p:cNvPr id="31" name="Substituent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7" name="Substituent dată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555ADD6-25E7-4BBA-8E38-2D333A1FBA0F}" type="datetimeFigureOut">
              <a:rPr lang="en-US" smtClean="0"/>
              <a:pPr/>
              <a:t>11/17/2013</a:t>
            </a:fld>
            <a:endParaRPr lang="en-US" dirty="0"/>
          </a:p>
        </p:txBody>
      </p:sp>
      <p:sp>
        <p:nvSpPr>
          <p:cNvPr id="4" name="Substituent subsol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ubstituent număr diapozitiv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8404D7F-3D27-48B1-8ADB-36F920906A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ă liberă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ormă liberă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Substituent titl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o-RO" smtClean="0"/>
              <a:t>Faceți clic pentru a edita stilul de titlu Coordonator</a:t>
            </a:r>
            <a:endParaRPr kumimoji="0" lang="en-US"/>
          </a:p>
        </p:txBody>
      </p:sp>
      <p:sp>
        <p:nvSpPr>
          <p:cNvPr id="30" name="Substituent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5ADD6-25E7-4BBA-8E38-2D333A1FBA0F}" type="datetimeFigureOut">
              <a:rPr lang="en-US" smtClean="0"/>
              <a:pPr/>
              <a:t>11/17/2013</a:t>
            </a:fld>
            <a:endParaRPr lang="en-US" dirty="0"/>
          </a:p>
        </p:txBody>
      </p:sp>
      <p:sp>
        <p:nvSpPr>
          <p:cNvPr id="22" name="Substituent subsol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ubstituent număr diapozitiv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8404D7F-3D27-48B1-8ADB-36F920906AD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4.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0.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3.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05.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8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hyperlink" Target="https://www.google.ro/imagini" TargetMode="External"/><Relationship Id="rId3" Type="http://schemas.openxmlformats.org/officeDocument/2006/relationships/hyperlink" Target="http://www.roportal.ro/discutii/topic/38549-importana-istoriei/" TargetMode="External"/><Relationship Id="rId7" Type="http://schemas.openxmlformats.org/officeDocument/2006/relationships/hyperlink" Target="http://socioumane.files.wordpress.com/2012/12/importanta-studierii-disciplinelor-socio-umane-ppt.pdf" TargetMode="External"/><Relationship Id="rId2" Type="http://schemas.openxmlformats.org/officeDocument/2006/relationships/hyperlink" Target="http://geografie.ubbcluj.ro/?page_id=1137" TargetMode="External"/><Relationship Id="rId1" Type="http://schemas.openxmlformats.org/officeDocument/2006/relationships/slideLayout" Target="../slideLayouts/slideLayout84.xml"/><Relationship Id="rId6" Type="http://schemas.openxmlformats.org/officeDocument/2006/relationships/hyperlink" Target="http://referat-referate.blogspot.ro/2013/02/importanta-studiului-logicii.html" TargetMode="External"/><Relationship Id="rId5" Type="http://schemas.openxmlformats.org/officeDocument/2006/relationships/hyperlink" Target="http://orizontdidactic.wordpress.com/2012/07/18/importanta-studierii-limbii-romane/" TargetMode="External"/><Relationship Id="rId4" Type="http://schemas.openxmlformats.org/officeDocument/2006/relationships/hyperlink" Target="http://www.englezaonline.ro/p/limba.ht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94.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6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533400" y="609600"/>
            <a:ext cx="8105103" cy="1107996"/>
          </a:xfrm>
          <a:prstGeom prst="rect">
            <a:avLst/>
          </a:prstGeom>
          <a:noFill/>
        </p:spPr>
        <p:txBody>
          <a:bodyPr wrap="none" lIns="91440" tIns="45720" rIns="91440" bIns="45720">
            <a:spAutoFit/>
          </a:bodyPr>
          <a:lstStyle/>
          <a:p>
            <a:pPr algn="ctr"/>
            <a:r>
              <a:rPr lang="ro-RO"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Materii</a:t>
            </a:r>
            <a:r>
              <a:rPr lang="en-US" sz="6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 </a:t>
            </a:r>
            <a:r>
              <a:rPr lang="en-US"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preferate</a:t>
            </a:r>
            <a:r>
              <a:rPr lang="en-US" sz="6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 </a:t>
            </a:r>
            <a:endParaRPr lang="ro-RO" sz="66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5" name="CasetăText 4"/>
          <p:cNvSpPr txBox="1"/>
          <p:nvPr/>
        </p:nvSpPr>
        <p:spPr>
          <a:xfrm>
            <a:off x="2438400" y="2819400"/>
            <a:ext cx="6705600" cy="2123658"/>
          </a:xfrm>
          <a:prstGeom prst="rect">
            <a:avLst/>
          </a:prstGeom>
          <a:noFill/>
        </p:spPr>
        <p:txBody>
          <a:bodyPr wrap="square" rtlCol="0">
            <a:spAutoFit/>
          </a:bodyPr>
          <a:lstStyle/>
          <a:p>
            <a:pPr algn="ctr"/>
            <a:r>
              <a:rPr lang="en-US" sz="6600" dirty="0" smtClean="0">
                <a:latin typeface="Comic Sans MS" pitchFamily="66" charset="0"/>
              </a:rPr>
              <a:t>Colegiul </a:t>
            </a:r>
            <a:r>
              <a:rPr lang="ro-RO" sz="6600" dirty="0" smtClean="0">
                <a:latin typeface="Comic Sans MS" pitchFamily="66" charset="0"/>
              </a:rPr>
              <a:t>Naţional</a:t>
            </a:r>
            <a:r>
              <a:rPr lang="en-US" sz="6600" dirty="0" smtClean="0">
                <a:latin typeface="Comic Sans MS" pitchFamily="66" charset="0"/>
              </a:rPr>
              <a:t> “Drago</a:t>
            </a:r>
            <a:r>
              <a:rPr lang="ro-RO" sz="6600" dirty="0">
                <a:latin typeface="Comic Sans MS" pitchFamily="66" charset="0"/>
              </a:rPr>
              <a:t>ş</a:t>
            </a:r>
            <a:r>
              <a:rPr lang="en-US" sz="6600" dirty="0" smtClean="0">
                <a:latin typeface="Comic Sans MS" pitchFamily="66" charset="0"/>
              </a:rPr>
              <a:t> Vod</a:t>
            </a:r>
            <a:r>
              <a:rPr lang="ro-RO" sz="6600" dirty="0" smtClean="0">
                <a:latin typeface="Comic Sans MS" pitchFamily="66" charset="0"/>
              </a:rPr>
              <a:t>ă</a:t>
            </a:r>
            <a:r>
              <a:rPr lang="en-US" sz="6600" dirty="0" smtClean="0">
                <a:latin typeface="Comic Sans MS" pitchFamily="66" charset="0"/>
              </a:rPr>
              <a:t>”</a:t>
            </a:r>
            <a:endParaRPr lang="en-US" sz="6600" dirty="0">
              <a:latin typeface="Comic Sans MS" pitchFamily="66" charset="0"/>
            </a:endParaRPr>
          </a:p>
        </p:txBody>
      </p:sp>
      <p:pic>
        <p:nvPicPr>
          <p:cNvPr id="48130" name="Picture 2" descr="https://encrypted-tbn3.gstatic.com/images?q=tbn:ANd9GcQxk3O-UYGTC7_I4SkzAhzFLoXqcjjvTfZ0jVQwfdD_qmRDLiLz"/>
          <p:cNvPicPr>
            <a:picLocks noChangeAspect="1" noChangeArrowheads="1"/>
          </p:cNvPicPr>
          <p:nvPr/>
        </p:nvPicPr>
        <p:blipFill>
          <a:blip r:embed="rId2"/>
          <a:srcRect/>
          <a:stretch>
            <a:fillRect/>
          </a:stretch>
        </p:blipFill>
        <p:spPr bwMode="auto">
          <a:xfrm>
            <a:off x="228600" y="3657600"/>
            <a:ext cx="2743200" cy="2706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asetăText 6"/>
          <p:cNvSpPr txBox="1"/>
          <p:nvPr/>
        </p:nvSpPr>
        <p:spPr>
          <a:xfrm>
            <a:off x="4114800" y="5410200"/>
            <a:ext cx="3264035" cy="769441"/>
          </a:xfrm>
          <a:prstGeom prst="rect">
            <a:avLst/>
          </a:prstGeom>
          <a:noFill/>
        </p:spPr>
        <p:txBody>
          <a:bodyPr wrap="none" rtlCol="0">
            <a:spAutoFit/>
          </a:bodyPr>
          <a:lstStyle/>
          <a:p>
            <a:r>
              <a:rPr lang="ro-RO" sz="4400" dirty="0" smtClean="0"/>
              <a:t>Clasa a XI-a</a:t>
            </a:r>
            <a:endParaRPr lang="en-US" sz="4400"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28600" y="1828800"/>
            <a:ext cx="8686800" cy="3785652"/>
          </a:xfrm>
          <a:prstGeom prst="rect">
            <a:avLst/>
          </a:prstGeom>
        </p:spPr>
        <p:txBody>
          <a:bodyPr wrap="square">
            <a:spAutoFit/>
          </a:bodyPr>
          <a:lstStyle/>
          <a:p>
            <a:pPr algn="just"/>
            <a:r>
              <a:rPr lang="en-US" sz="2400" dirty="0" smtClean="0">
                <a:solidFill>
                  <a:srgbClr val="282828"/>
                </a:solidFill>
                <a:latin typeface="helvetica"/>
              </a:rPr>
              <a:t>importante</a:t>
            </a:r>
            <a:r>
              <a:rPr lang="ro-RO" sz="2400" dirty="0" smtClean="0">
                <a:solidFill>
                  <a:srgbClr val="282828"/>
                </a:solidFill>
                <a:latin typeface="helvetica"/>
              </a:rPr>
              <a:t> </a:t>
            </a:r>
            <a:r>
              <a:rPr lang="en-US" sz="2400" dirty="0" smtClean="0">
                <a:solidFill>
                  <a:srgbClr val="282828"/>
                </a:solidFill>
                <a:latin typeface="helvetica"/>
              </a:rPr>
              <a:t>în</a:t>
            </a:r>
            <a:r>
              <a:rPr lang="en-US" sz="2400" dirty="0" smtClean="0">
                <a:solidFill>
                  <a:srgbClr val="282828"/>
                </a:solidFill>
                <a:latin typeface="helvetica"/>
              </a:rPr>
              <a:t> </a:t>
            </a:r>
            <a:r>
              <a:rPr lang="en-US" sz="2400" dirty="0" smtClean="0">
                <a:solidFill>
                  <a:srgbClr val="282828"/>
                </a:solidFill>
                <a:latin typeface="helvetica"/>
              </a:rPr>
              <a:t>soluţionarea</a:t>
            </a:r>
            <a:r>
              <a:rPr lang="en-US" sz="2400" dirty="0" smtClean="0">
                <a:solidFill>
                  <a:srgbClr val="282828"/>
                </a:solidFill>
                <a:latin typeface="helvetica"/>
              </a:rPr>
              <a:t> </a:t>
            </a:r>
            <a:r>
              <a:rPr lang="en-US" sz="2400" dirty="0" smtClean="0">
                <a:solidFill>
                  <a:srgbClr val="282828"/>
                </a:solidFill>
                <a:latin typeface="helvetica"/>
              </a:rPr>
              <a:t>unei</a:t>
            </a:r>
            <a:r>
              <a:rPr lang="en-US" sz="2400" dirty="0" smtClean="0">
                <a:solidFill>
                  <a:srgbClr val="282828"/>
                </a:solidFill>
                <a:latin typeface="helvetica"/>
              </a:rPr>
              <a:t> </a:t>
            </a:r>
            <a:r>
              <a:rPr lang="en-US" sz="2400" dirty="0" smtClean="0">
                <a:solidFill>
                  <a:srgbClr val="282828"/>
                </a:solidFill>
                <a:latin typeface="helvetica"/>
              </a:rPr>
              <a:t>probleme</a:t>
            </a:r>
            <a:r>
              <a:rPr lang="en-US" sz="2400" dirty="0" smtClean="0">
                <a:solidFill>
                  <a:srgbClr val="282828"/>
                </a:solidFill>
                <a:latin typeface="helvetica"/>
              </a:rPr>
              <a:t> </a:t>
            </a:r>
            <a:r>
              <a:rPr lang="en-US" sz="2400" dirty="0" smtClean="0">
                <a:solidFill>
                  <a:srgbClr val="282828"/>
                </a:solidFill>
                <a:latin typeface="helvetica"/>
              </a:rPr>
              <a:t>explicite</a:t>
            </a:r>
            <a:r>
              <a:rPr lang="en-US" sz="2400" dirty="0" smtClean="0">
                <a:solidFill>
                  <a:srgbClr val="282828"/>
                </a:solidFill>
                <a:latin typeface="helvetica"/>
              </a:rPr>
              <a:t>, </a:t>
            </a:r>
            <a:r>
              <a:rPr lang="en-US" sz="2400" dirty="0" smtClean="0">
                <a:solidFill>
                  <a:srgbClr val="282828"/>
                </a:solidFill>
                <a:latin typeface="helvetica"/>
              </a:rPr>
              <a:t>însă</a:t>
            </a:r>
            <a:r>
              <a:rPr lang="en-US" sz="2400" dirty="0" smtClean="0">
                <a:solidFill>
                  <a:srgbClr val="282828"/>
                </a:solidFill>
                <a:latin typeface="helvetica"/>
              </a:rPr>
              <a:t> total </a:t>
            </a:r>
            <a:r>
              <a:rPr lang="en-US" sz="2400" dirty="0" smtClean="0">
                <a:solidFill>
                  <a:srgbClr val="282828"/>
                </a:solidFill>
                <a:latin typeface="helvetica"/>
              </a:rPr>
              <a:t>irelevante</a:t>
            </a:r>
            <a:r>
              <a:rPr lang="en-US" sz="2400" dirty="0" smtClean="0">
                <a:solidFill>
                  <a:srgbClr val="282828"/>
                </a:solidFill>
                <a:latin typeface="helvetica"/>
              </a:rPr>
              <a:t> </a:t>
            </a:r>
            <a:r>
              <a:rPr lang="en-US" sz="2400" dirty="0" smtClean="0">
                <a:solidFill>
                  <a:srgbClr val="282828"/>
                </a:solidFill>
                <a:latin typeface="helvetica"/>
              </a:rPr>
              <a:t>în</a:t>
            </a:r>
            <a:r>
              <a:rPr lang="en-US" sz="2400" dirty="0" smtClean="0">
                <a:solidFill>
                  <a:srgbClr val="282828"/>
                </a:solidFill>
                <a:latin typeface="helvetica"/>
              </a:rPr>
              <a:t> </a:t>
            </a:r>
            <a:r>
              <a:rPr lang="en-US" sz="2400" dirty="0" smtClean="0">
                <a:solidFill>
                  <a:srgbClr val="282828"/>
                </a:solidFill>
                <a:latin typeface="helvetica"/>
              </a:rPr>
              <a:t>procesul</a:t>
            </a:r>
            <a:r>
              <a:rPr lang="en-US" sz="2400" dirty="0" smtClean="0">
                <a:solidFill>
                  <a:srgbClr val="282828"/>
                </a:solidFill>
                <a:latin typeface="helvetica"/>
              </a:rPr>
              <a:t> de </a:t>
            </a:r>
            <a:r>
              <a:rPr lang="en-US" sz="2400" dirty="0" smtClean="0">
                <a:solidFill>
                  <a:srgbClr val="282828"/>
                </a:solidFill>
                <a:latin typeface="helvetica"/>
              </a:rPr>
              <a:t>familiarizare</a:t>
            </a:r>
            <a:r>
              <a:rPr lang="en-US" sz="2400" dirty="0" smtClean="0">
                <a:solidFill>
                  <a:srgbClr val="282828"/>
                </a:solidFill>
                <a:latin typeface="helvetica"/>
              </a:rPr>
              <a:t> cu </a:t>
            </a:r>
            <a:r>
              <a:rPr lang="en-US" sz="2400" dirty="0" smtClean="0">
                <a:solidFill>
                  <a:srgbClr val="282828"/>
                </a:solidFill>
                <a:latin typeface="helvetica"/>
              </a:rPr>
              <a:t>anumite</a:t>
            </a:r>
            <a:r>
              <a:rPr lang="en-US" sz="2400" dirty="0" smtClean="0">
                <a:solidFill>
                  <a:srgbClr val="282828"/>
                </a:solidFill>
                <a:latin typeface="helvetica"/>
              </a:rPr>
              <a:t> </a:t>
            </a:r>
            <a:r>
              <a:rPr lang="en-US" sz="2400" dirty="0" smtClean="0">
                <a:solidFill>
                  <a:srgbClr val="282828"/>
                </a:solidFill>
                <a:latin typeface="helvetica"/>
              </a:rPr>
              <a:t>etape</a:t>
            </a:r>
            <a:r>
              <a:rPr lang="en-US" sz="2400" dirty="0" smtClean="0">
                <a:solidFill>
                  <a:srgbClr val="282828"/>
                </a:solidFill>
                <a:latin typeface="helvetica"/>
              </a:rPr>
              <a:t> din </a:t>
            </a:r>
            <a:r>
              <a:rPr lang="en-US" sz="2400" dirty="0" smtClean="0">
                <a:solidFill>
                  <a:srgbClr val="282828"/>
                </a:solidFill>
                <a:latin typeface="helvetica"/>
              </a:rPr>
              <a:t>dezvoltarea</a:t>
            </a:r>
            <a:r>
              <a:rPr lang="en-US" sz="2400" dirty="0" smtClean="0">
                <a:solidFill>
                  <a:srgbClr val="282828"/>
                </a:solidFill>
                <a:latin typeface="helvetica"/>
              </a:rPr>
              <a:t> </a:t>
            </a:r>
            <a:r>
              <a:rPr lang="en-US" sz="2400" dirty="0" smtClean="0">
                <a:solidFill>
                  <a:srgbClr val="282828"/>
                </a:solidFill>
                <a:latin typeface="helvetica"/>
              </a:rPr>
              <a:t>economico-socialo-culturală</a:t>
            </a:r>
            <a:r>
              <a:rPr lang="en-US" sz="2400" dirty="0" smtClean="0">
                <a:solidFill>
                  <a:srgbClr val="282828"/>
                </a:solidFill>
                <a:latin typeface="helvetica"/>
              </a:rPr>
              <a:t> a </a:t>
            </a:r>
            <a:r>
              <a:rPr lang="en-US" sz="2400" dirty="0" smtClean="0">
                <a:solidFill>
                  <a:srgbClr val="282828"/>
                </a:solidFill>
                <a:latin typeface="helvetica"/>
              </a:rPr>
              <a:t>unei</a:t>
            </a:r>
            <a:r>
              <a:rPr lang="en-US" sz="2400" dirty="0" smtClean="0">
                <a:solidFill>
                  <a:srgbClr val="282828"/>
                </a:solidFill>
                <a:latin typeface="helvetica"/>
              </a:rPr>
              <a:t> </a:t>
            </a:r>
            <a:r>
              <a:rPr lang="en-US" sz="2400" dirty="0" smtClean="0">
                <a:solidFill>
                  <a:srgbClr val="282828"/>
                </a:solidFill>
                <a:latin typeface="helvetica"/>
              </a:rPr>
              <a:t>civilizaţii</a:t>
            </a:r>
            <a:r>
              <a:rPr lang="en-US" sz="2400" dirty="0" smtClean="0">
                <a:solidFill>
                  <a:srgbClr val="282828"/>
                </a:solidFill>
                <a:latin typeface="helvetica"/>
              </a:rPr>
              <a:t>.</a:t>
            </a:r>
            <a:endParaRPr lang="ro-RO" sz="2400" dirty="0" smtClean="0">
              <a:solidFill>
                <a:srgbClr val="282828"/>
              </a:solidFill>
              <a:latin typeface="Arial" pitchFamily="34" charset="0"/>
            </a:endParaRPr>
          </a:p>
          <a:p>
            <a:pPr algn="just"/>
            <a:r>
              <a:rPr lang="ro-RO" sz="2400" dirty="0" smtClean="0">
                <a:solidFill>
                  <a:srgbClr val="282828"/>
                </a:solidFill>
                <a:latin typeface="Arial" pitchFamily="34" charset="0"/>
              </a:rPr>
              <a:t>	</a:t>
            </a:r>
            <a:r>
              <a:rPr lang="en-US" sz="2400" dirty="0" smtClean="0">
                <a:solidFill>
                  <a:srgbClr val="282828"/>
                </a:solidFill>
                <a:latin typeface="helvetica"/>
              </a:rPr>
              <a:t>Din punct de vedere </a:t>
            </a:r>
            <a:r>
              <a:rPr lang="en-US" sz="2400" dirty="0" smtClean="0">
                <a:solidFill>
                  <a:srgbClr val="282828"/>
                </a:solidFill>
                <a:latin typeface="helvetica"/>
              </a:rPr>
              <a:t>practic</a:t>
            </a:r>
            <a:r>
              <a:rPr lang="en-US" sz="2400" dirty="0" smtClean="0">
                <a:solidFill>
                  <a:srgbClr val="282828"/>
                </a:solidFill>
                <a:latin typeface="helvetica"/>
              </a:rPr>
              <a:t>, </a:t>
            </a:r>
            <a:r>
              <a:rPr lang="en-US" sz="2400" dirty="0" smtClean="0">
                <a:solidFill>
                  <a:srgbClr val="282828"/>
                </a:solidFill>
                <a:latin typeface="helvetica"/>
              </a:rPr>
              <a:t>utilitatea</a:t>
            </a:r>
            <a:r>
              <a:rPr lang="en-US" sz="2400" dirty="0" smtClean="0">
                <a:solidFill>
                  <a:srgbClr val="282828"/>
                </a:solidFill>
                <a:latin typeface="helvetica"/>
              </a:rPr>
              <a:t> </a:t>
            </a:r>
            <a:r>
              <a:rPr lang="en-US" sz="2400" dirty="0" smtClean="0">
                <a:solidFill>
                  <a:srgbClr val="282828"/>
                </a:solidFill>
                <a:latin typeface="helvetica"/>
              </a:rPr>
              <a:t>acumulării</a:t>
            </a:r>
            <a:r>
              <a:rPr lang="en-US" sz="2400" dirty="0" smtClean="0">
                <a:solidFill>
                  <a:srgbClr val="282828"/>
                </a:solidFill>
                <a:latin typeface="helvetica"/>
              </a:rPr>
              <a:t> </a:t>
            </a:r>
            <a:r>
              <a:rPr lang="en-US" sz="2400" dirty="0" smtClean="0">
                <a:solidFill>
                  <a:srgbClr val="282828"/>
                </a:solidFill>
                <a:latin typeface="helvetica"/>
              </a:rPr>
              <a:t>unei</a:t>
            </a:r>
            <a:r>
              <a:rPr lang="en-US" sz="2400" dirty="0" smtClean="0">
                <a:solidFill>
                  <a:srgbClr val="282828"/>
                </a:solidFill>
                <a:latin typeface="helvetica"/>
              </a:rPr>
              <a:t> </a:t>
            </a:r>
            <a:r>
              <a:rPr lang="en-US" sz="2400" dirty="0" smtClean="0">
                <a:solidFill>
                  <a:srgbClr val="282828"/>
                </a:solidFill>
                <a:latin typeface="helvetica"/>
              </a:rPr>
              <a:t>mari</a:t>
            </a:r>
            <a:r>
              <a:rPr lang="en-US" sz="2400" dirty="0" smtClean="0">
                <a:solidFill>
                  <a:srgbClr val="282828"/>
                </a:solidFill>
                <a:latin typeface="helvetica"/>
              </a:rPr>
              <a:t> </a:t>
            </a:r>
            <a:r>
              <a:rPr lang="en-US" sz="2400" dirty="0" smtClean="0">
                <a:solidFill>
                  <a:srgbClr val="282828"/>
                </a:solidFill>
                <a:latin typeface="helvetica"/>
              </a:rPr>
              <a:t>cantităţi</a:t>
            </a:r>
            <a:r>
              <a:rPr lang="en-US" sz="2400" dirty="0" smtClean="0">
                <a:solidFill>
                  <a:srgbClr val="282828"/>
                </a:solidFill>
                <a:latin typeface="helvetica"/>
              </a:rPr>
              <a:t> de date </a:t>
            </a:r>
            <a:r>
              <a:rPr lang="en-US" sz="2400" dirty="0" smtClean="0">
                <a:solidFill>
                  <a:srgbClr val="282828"/>
                </a:solidFill>
                <a:latin typeface="helvetica"/>
              </a:rPr>
              <a:t>istorice</a:t>
            </a:r>
            <a:r>
              <a:rPr lang="en-US" sz="2400" dirty="0" smtClean="0">
                <a:solidFill>
                  <a:srgbClr val="282828"/>
                </a:solidFill>
                <a:latin typeface="helvetica"/>
              </a:rPr>
              <a:t> s-a </a:t>
            </a:r>
            <a:r>
              <a:rPr lang="en-US" sz="2400" dirty="0" smtClean="0">
                <a:solidFill>
                  <a:srgbClr val="282828"/>
                </a:solidFill>
                <a:latin typeface="helvetica"/>
              </a:rPr>
              <a:t>voalat</a:t>
            </a:r>
            <a:r>
              <a:rPr lang="en-US" sz="2400" dirty="0" smtClean="0">
                <a:solidFill>
                  <a:srgbClr val="282828"/>
                </a:solidFill>
                <a:latin typeface="helvetica"/>
              </a:rPr>
              <a:t> </a:t>
            </a:r>
            <a:r>
              <a:rPr lang="en-US" sz="2400" dirty="0" smtClean="0">
                <a:solidFill>
                  <a:srgbClr val="282828"/>
                </a:solidFill>
                <a:latin typeface="helvetica"/>
              </a:rPr>
              <a:t>considerabil</a:t>
            </a:r>
            <a:r>
              <a:rPr lang="en-US" sz="2400" dirty="0" smtClean="0">
                <a:solidFill>
                  <a:srgbClr val="282828"/>
                </a:solidFill>
                <a:latin typeface="helvetica"/>
              </a:rPr>
              <a:t>. Mai </a:t>
            </a:r>
            <a:r>
              <a:rPr lang="en-US" sz="2400" dirty="0" smtClean="0">
                <a:solidFill>
                  <a:srgbClr val="282828"/>
                </a:solidFill>
                <a:latin typeface="helvetica"/>
              </a:rPr>
              <a:t>prezintă</a:t>
            </a:r>
            <a:r>
              <a:rPr lang="en-US" sz="2400" dirty="0" smtClean="0">
                <a:solidFill>
                  <a:srgbClr val="282828"/>
                </a:solidFill>
                <a:latin typeface="helvetica"/>
              </a:rPr>
              <a:t> </a:t>
            </a:r>
            <a:r>
              <a:rPr lang="en-US" sz="2400" dirty="0" smtClean="0">
                <a:solidFill>
                  <a:srgbClr val="282828"/>
                </a:solidFill>
                <a:latin typeface="helvetica"/>
              </a:rPr>
              <a:t>interes</a:t>
            </a:r>
            <a:r>
              <a:rPr lang="en-US" sz="2400" dirty="0" smtClean="0">
                <a:solidFill>
                  <a:srgbClr val="282828"/>
                </a:solidFill>
                <a:latin typeface="helvetica"/>
              </a:rPr>
              <a:t> </a:t>
            </a:r>
            <a:r>
              <a:rPr lang="en-US" sz="2400" dirty="0" smtClean="0">
                <a:solidFill>
                  <a:srgbClr val="282828"/>
                </a:solidFill>
                <a:latin typeface="helvetica"/>
              </a:rPr>
              <a:t>doar</a:t>
            </a:r>
            <a:r>
              <a:rPr lang="en-US" sz="2400" dirty="0" smtClean="0">
                <a:solidFill>
                  <a:srgbClr val="282828"/>
                </a:solidFill>
                <a:latin typeface="helvetica"/>
              </a:rPr>
              <a:t> </a:t>
            </a:r>
            <a:r>
              <a:rPr lang="en-US" sz="2400" dirty="0" smtClean="0">
                <a:solidFill>
                  <a:srgbClr val="282828"/>
                </a:solidFill>
                <a:latin typeface="helvetica"/>
              </a:rPr>
              <a:t>pentru</a:t>
            </a:r>
            <a:r>
              <a:rPr lang="en-US" sz="2400" dirty="0" smtClean="0">
                <a:solidFill>
                  <a:srgbClr val="282828"/>
                </a:solidFill>
                <a:latin typeface="helvetica"/>
              </a:rPr>
              <a:t> </a:t>
            </a:r>
            <a:r>
              <a:rPr lang="en-US" sz="2400" dirty="0" smtClean="0">
                <a:solidFill>
                  <a:srgbClr val="282828"/>
                </a:solidFill>
                <a:latin typeface="helvetica"/>
              </a:rPr>
              <a:t>cei</a:t>
            </a:r>
            <a:r>
              <a:rPr lang="en-US" sz="2400" dirty="0" smtClean="0">
                <a:solidFill>
                  <a:srgbClr val="282828"/>
                </a:solidFill>
                <a:latin typeface="helvetica"/>
              </a:rPr>
              <a:t> care au ales </a:t>
            </a:r>
            <a:r>
              <a:rPr lang="en-US" sz="2400" dirty="0" smtClean="0">
                <a:solidFill>
                  <a:srgbClr val="282828"/>
                </a:solidFill>
                <a:latin typeface="helvetica"/>
              </a:rPr>
              <a:t>să</a:t>
            </a:r>
            <a:r>
              <a:rPr lang="en-US" sz="2400" dirty="0" smtClean="0">
                <a:solidFill>
                  <a:srgbClr val="282828"/>
                </a:solidFill>
                <a:latin typeface="helvetica"/>
              </a:rPr>
              <a:t> </a:t>
            </a:r>
            <a:r>
              <a:rPr lang="en-US" sz="2400" dirty="0" smtClean="0">
                <a:solidFill>
                  <a:srgbClr val="282828"/>
                </a:solidFill>
                <a:latin typeface="helvetica"/>
              </a:rPr>
              <a:t>predea</a:t>
            </a:r>
            <a:r>
              <a:rPr lang="en-US" sz="2400" dirty="0" smtClean="0">
                <a:solidFill>
                  <a:srgbClr val="282828"/>
                </a:solidFill>
                <a:latin typeface="helvetica"/>
              </a:rPr>
              <a:t> </a:t>
            </a:r>
            <a:r>
              <a:rPr lang="en-US" sz="2400" dirty="0" smtClean="0">
                <a:solidFill>
                  <a:srgbClr val="282828"/>
                </a:solidFill>
                <a:latin typeface="helvetica"/>
              </a:rPr>
              <a:t>această</a:t>
            </a:r>
            <a:r>
              <a:rPr lang="en-US" sz="2400" dirty="0" smtClean="0">
                <a:solidFill>
                  <a:srgbClr val="282828"/>
                </a:solidFill>
                <a:latin typeface="helvetica"/>
              </a:rPr>
              <a:t> </a:t>
            </a:r>
            <a:r>
              <a:rPr lang="en-US" sz="2400" dirty="0" smtClean="0">
                <a:solidFill>
                  <a:srgbClr val="282828"/>
                </a:solidFill>
                <a:latin typeface="helvetica"/>
              </a:rPr>
              <a:t>materie</a:t>
            </a:r>
            <a:r>
              <a:rPr lang="en-US" sz="2400" dirty="0" smtClean="0">
                <a:solidFill>
                  <a:srgbClr val="282828"/>
                </a:solidFill>
                <a:latin typeface="helvetica"/>
              </a:rPr>
              <a:t> </a:t>
            </a:r>
            <a:r>
              <a:rPr lang="en-US" sz="2400" dirty="0" smtClean="0">
                <a:solidFill>
                  <a:srgbClr val="282828"/>
                </a:solidFill>
                <a:latin typeface="helvetica"/>
              </a:rPr>
              <a:t>şi</a:t>
            </a:r>
            <a:r>
              <a:rPr lang="en-US" sz="2400" dirty="0" smtClean="0">
                <a:solidFill>
                  <a:srgbClr val="282828"/>
                </a:solidFill>
                <a:latin typeface="helvetica"/>
              </a:rPr>
              <a:t> </a:t>
            </a:r>
            <a:r>
              <a:rPr lang="en-US" sz="2400" dirty="0" smtClean="0">
                <a:solidFill>
                  <a:srgbClr val="282828"/>
                </a:solidFill>
                <a:latin typeface="helvetica"/>
              </a:rPr>
              <a:t>pentru</a:t>
            </a:r>
            <a:r>
              <a:rPr lang="en-US" sz="2400" dirty="0" smtClean="0">
                <a:solidFill>
                  <a:srgbClr val="282828"/>
                </a:solidFill>
                <a:latin typeface="helvetica"/>
              </a:rPr>
              <a:t> </a:t>
            </a:r>
            <a:r>
              <a:rPr lang="en-US" sz="2400" dirty="0" smtClean="0">
                <a:solidFill>
                  <a:srgbClr val="282828"/>
                </a:solidFill>
                <a:latin typeface="helvetica"/>
              </a:rPr>
              <a:t>eventualii</a:t>
            </a:r>
            <a:r>
              <a:rPr lang="en-US" sz="2400" dirty="0" smtClean="0">
                <a:solidFill>
                  <a:srgbClr val="282828"/>
                </a:solidFill>
                <a:latin typeface="helvetica"/>
              </a:rPr>
              <a:t> </a:t>
            </a:r>
            <a:r>
              <a:rPr lang="en-US" sz="2400" dirty="0" smtClean="0">
                <a:solidFill>
                  <a:srgbClr val="282828"/>
                </a:solidFill>
                <a:latin typeface="helvetica"/>
              </a:rPr>
              <a:t>călători</a:t>
            </a:r>
            <a:r>
              <a:rPr lang="en-US" sz="2400" dirty="0" smtClean="0">
                <a:solidFill>
                  <a:srgbClr val="282828"/>
                </a:solidFill>
                <a:latin typeface="helvetica"/>
              </a:rPr>
              <a:t> </a:t>
            </a:r>
            <a:r>
              <a:rPr lang="en-US" sz="2400" dirty="0" smtClean="0">
                <a:solidFill>
                  <a:srgbClr val="282828"/>
                </a:solidFill>
                <a:latin typeface="helvetica"/>
              </a:rPr>
              <a:t>în</a:t>
            </a:r>
            <a:r>
              <a:rPr lang="en-US" sz="2400" dirty="0" smtClean="0">
                <a:solidFill>
                  <a:srgbClr val="282828"/>
                </a:solidFill>
                <a:latin typeface="helvetica"/>
              </a:rPr>
              <a:t> </a:t>
            </a:r>
            <a:r>
              <a:rPr lang="en-US" sz="2400" dirty="0" smtClean="0">
                <a:solidFill>
                  <a:srgbClr val="282828"/>
                </a:solidFill>
                <a:latin typeface="helvetica"/>
              </a:rPr>
              <a:t>timp</a:t>
            </a:r>
            <a:r>
              <a:rPr lang="en-US" sz="2400" dirty="0" smtClean="0">
                <a:solidFill>
                  <a:srgbClr val="282828"/>
                </a:solidFill>
                <a:latin typeface="helvetica"/>
              </a:rPr>
              <a:t>.</a:t>
            </a:r>
            <a:r>
              <a:rPr lang="en-US" sz="2400" dirty="0" smtClean="0">
                <a:latin typeface="Arial" pitchFamily="34" charset="0"/>
              </a:rPr>
              <a:t/>
            </a:r>
            <a:br>
              <a:rPr lang="en-US" sz="2400" dirty="0" smtClean="0">
                <a:latin typeface="Arial" pitchFamily="34" charset="0"/>
              </a:rPr>
            </a:br>
            <a:r>
              <a:rPr lang="ro-RO" sz="2400" dirty="0" smtClean="0">
                <a:latin typeface="Arial" pitchFamily="34" charset="0"/>
              </a:rPr>
              <a:t>	</a:t>
            </a:r>
            <a:r>
              <a:rPr lang="en-US" sz="2400" dirty="0" smtClean="0">
                <a:solidFill>
                  <a:srgbClr val="282828"/>
                </a:solidFill>
                <a:latin typeface="helvetica"/>
              </a:rPr>
              <a:t>Din punct de vedere </a:t>
            </a:r>
            <a:r>
              <a:rPr lang="en-US" sz="2400" dirty="0" smtClean="0">
                <a:solidFill>
                  <a:srgbClr val="282828"/>
                </a:solidFill>
                <a:latin typeface="helvetica"/>
              </a:rPr>
              <a:t>teoretic</a:t>
            </a:r>
            <a:r>
              <a:rPr lang="en-US" sz="2400" dirty="0" smtClean="0">
                <a:solidFill>
                  <a:srgbClr val="282828"/>
                </a:solidFill>
                <a:latin typeface="helvetica"/>
              </a:rPr>
              <a:t>, </a:t>
            </a:r>
            <a:r>
              <a:rPr lang="en-US" sz="2400" dirty="0" smtClean="0">
                <a:solidFill>
                  <a:srgbClr val="282828"/>
                </a:solidFill>
                <a:latin typeface="helvetica"/>
              </a:rPr>
              <a:t>istoria</a:t>
            </a:r>
            <a:r>
              <a:rPr lang="en-US" sz="2400" dirty="0" smtClean="0">
                <a:solidFill>
                  <a:srgbClr val="282828"/>
                </a:solidFill>
                <a:latin typeface="helvetica"/>
              </a:rPr>
              <a:t> </a:t>
            </a:r>
            <a:r>
              <a:rPr lang="en-US" sz="2400" dirty="0" smtClean="0">
                <a:solidFill>
                  <a:srgbClr val="282828"/>
                </a:solidFill>
                <a:latin typeface="helvetica"/>
              </a:rPr>
              <a:t>poate</a:t>
            </a:r>
            <a:r>
              <a:rPr lang="en-US" sz="2400" dirty="0" smtClean="0">
                <a:solidFill>
                  <a:srgbClr val="282828"/>
                </a:solidFill>
                <a:latin typeface="helvetica"/>
              </a:rPr>
              <a:t> </a:t>
            </a:r>
            <a:r>
              <a:rPr lang="en-US" sz="2400" dirty="0" smtClean="0">
                <a:solidFill>
                  <a:srgbClr val="282828"/>
                </a:solidFill>
                <a:latin typeface="helvetica"/>
              </a:rPr>
              <a:t>oferi</a:t>
            </a:r>
            <a:r>
              <a:rPr lang="en-US" sz="2400" dirty="0" smtClean="0">
                <a:solidFill>
                  <a:srgbClr val="282828"/>
                </a:solidFill>
                <a:latin typeface="helvetica"/>
              </a:rPr>
              <a:t> </a:t>
            </a:r>
            <a:r>
              <a:rPr lang="en-US" sz="2400" dirty="0" smtClean="0">
                <a:solidFill>
                  <a:srgbClr val="282828"/>
                </a:solidFill>
                <a:latin typeface="helvetica"/>
              </a:rPr>
              <a:t>baza</a:t>
            </a:r>
            <a:r>
              <a:rPr lang="en-US" sz="2400" dirty="0" smtClean="0">
                <a:solidFill>
                  <a:srgbClr val="282828"/>
                </a:solidFill>
                <a:latin typeface="helvetica"/>
              </a:rPr>
              <a:t> </a:t>
            </a:r>
            <a:r>
              <a:rPr lang="en-US" sz="2400" dirty="0" smtClean="0">
                <a:solidFill>
                  <a:srgbClr val="282828"/>
                </a:solidFill>
                <a:latin typeface="helvetica"/>
              </a:rPr>
              <a:t>necesară</a:t>
            </a:r>
            <a:r>
              <a:rPr lang="en-US" sz="2400" dirty="0" smtClean="0">
                <a:solidFill>
                  <a:srgbClr val="282828"/>
                </a:solidFill>
                <a:latin typeface="helvetica"/>
              </a:rPr>
              <a:t> </a:t>
            </a:r>
            <a:r>
              <a:rPr lang="en-US" sz="2400" dirty="0" smtClean="0">
                <a:solidFill>
                  <a:srgbClr val="282828"/>
                </a:solidFill>
                <a:latin typeface="helvetica"/>
              </a:rPr>
              <a:t>argumentării</a:t>
            </a:r>
            <a:r>
              <a:rPr lang="en-US" sz="2400" dirty="0" smtClean="0">
                <a:solidFill>
                  <a:srgbClr val="282828"/>
                </a:solidFill>
                <a:latin typeface="helvetica"/>
              </a:rPr>
              <a:t> </a:t>
            </a:r>
            <a:r>
              <a:rPr lang="en-US" sz="2400" dirty="0" smtClean="0">
                <a:solidFill>
                  <a:srgbClr val="282828"/>
                </a:solidFill>
                <a:latin typeface="helvetica"/>
              </a:rPr>
              <a:t>unei</a:t>
            </a:r>
            <a:r>
              <a:rPr lang="en-US" sz="2400" dirty="0" smtClean="0">
                <a:solidFill>
                  <a:srgbClr val="282828"/>
                </a:solidFill>
                <a:latin typeface="helvetica"/>
              </a:rPr>
              <a:t> </a:t>
            </a:r>
            <a:r>
              <a:rPr lang="en-US" sz="2400" dirty="0" smtClean="0">
                <a:solidFill>
                  <a:srgbClr val="282828"/>
                </a:solidFill>
                <a:latin typeface="helvetica"/>
              </a:rPr>
              <a:t>dezbateri</a:t>
            </a:r>
            <a:r>
              <a:rPr lang="en-US" sz="2400" dirty="0" smtClean="0">
                <a:solidFill>
                  <a:srgbClr val="282828"/>
                </a:solidFill>
                <a:latin typeface="helvetica"/>
              </a:rPr>
              <a:t>, </a:t>
            </a:r>
            <a:r>
              <a:rPr lang="en-US" sz="2400" dirty="0" smtClean="0">
                <a:solidFill>
                  <a:srgbClr val="282828"/>
                </a:solidFill>
                <a:latin typeface="helvetica"/>
              </a:rPr>
              <a:t>poate</a:t>
            </a:r>
            <a:r>
              <a:rPr lang="en-US" sz="2400" dirty="0" smtClean="0">
                <a:solidFill>
                  <a:srgbClr val="282828"/>
                </a:solidFill>
                <a:latin typeface="helvetica"/>
              </a:rPr>
              <a:t> </a:t>
            </a:r>
            <a:r>
              <a:rPr lang="en-US" sz="2400" dirty="0" smtClean="0">
                <a:solidFill>
                  <a:srgbClr val="282828"/>
                </a:solidFill>
                <a:latin typeface="helvetica"/>
              </a:rPr>
              <a:t>furniza</a:t>
            </a:r>
            <a:r>
              <a:rPr lang="en-US" sz="2400" dirty="0" smtClean="0">
                <a:solidFill>
                  <a:srgbClr val="282828"/>
                </a:solidFill>
                <a:latin typeface="helvetica"/>
              </a:rPr>
              <a:t> </a:t>
            </a:r>
            <a:r>
              <a:rPr lang="en-US" sz="2400" dirty="0" smtClean="0">
                <a:solidFill>
                  <a:srgbClr val="282828"/>
                </a:solidFill>
                <a:latin typeface="helvetica"/>
              </a:rPr>
              <a:t>informaţii</a:t>
            </a:r>
            <a:r>
              <a:rPr lang="en-US" sz="2400" dirty="0" smtClean="0">
                <a:solidFill>
                  <a:srgbClr val="282828"/>
                </a:solidFill>
                <a:latin typeface="helvetica"/>
              </a:rPr>
              <a:t> </a:t>
            </a:r>
            <a:r>
              <a:rPr lang="en-US" sz="2400" dirty="0" smtClean="0">
                <a:solidFill>
                  <a:srgbClr val="282828"/>
                </a:solidFill>
                <a:latin typeface="helvetica"/>
              </a:rPr>
              <a:t>necesare</a:t>
            </a:r>
            <a:r>
              <a:rPr lang="en-US" sz="2400" dirty="0" smtClean="0">
                <a:solidFill>
                  <a:srgbClr val="282828"/>
                </a:solidFill>
                <a:latin typeface="helvetica"/>
              </a:rPr>
              <a:t> </a:t>
            </a:r>
            <a:r>
              <a:rPr lang="en-US" sz="2400" dirty="0" smtClean="0">
                <a:solidFill>
                  <a:srgbClr val="282828"/>
                </a:solidFill>
                <a:latin typeface="helvetica"/>
              </a:rPr>
              <a:t>altor</a:t>
            </a:r>
            <a:r>
              <a:rPr lang="en-US" sz="2400" dirty="0" smtClean="0">
                <a:solidFill>
                  <a:srgbClr val="282828"/>
                </a:solidFill>
                <a:latin typeface="helvetica"/>
              </a:rPr>
              <a:t> </a:t>
            </a:r>
            <a:r>
              <a:rPr lang="en-US" sz="2400" dirty="0" smtClean="0">
                <a:solidFill>
                  <a:srgbClr val="282828"/>
                </a:solidFill>
                <a:latin typeface="helvetica"/>
              </a:rPr>
              <a:t>ramuri</a:t>
            </a:r>
            <a:r>
              <a:rPr lang="en-US" sz="2400" dirty="0" smtClean="0">
                <a:solidFill>
                  <a:srgbClr val="282828"/>
                </a:solidFill>
                <a:latin typeface="helvetica"/>
              </a:rPr>
              <a:t> </a:t>
            </a:r>
            <a:r>
              <a:rPr lang="en-US" sz="2400" dirty="0" smtClean="0">
                <a:solidFill>
                  <a:srgbClr val="282828"/>
                </a:solidFill>
                <a:latin typeface="helvetica"/>
              </a:rPr>
              <a:t>ştiinţifice</a:t>
            </a:r>
            <a:endParaRPr lang="en-US" sz="2400" dirty="0"/>
          </a:p>
        </p:txBody>
      </p:sp>
      <p:pic>
        <p:nvPicPr>
          <p:cNvPr id="174084" name="Picture 4" descr="https://encrypted-tbn1.gstatic.com/images?q=tbn:ANd9GcQjEV3RlBd66GsZKbFLYFeUbzQEjLpa7VUOLtp0gEzjoDBxeWGN"/>
          <p:cNvPicPr>
            <a:picLocks noChangeAspect="1" noChangeArrowheads="1"/>
          </p:cNvPicPr>
          <p:nvPr/>
        </p:nvPicPr>
        <p:blipFill>
          <a:blip r:embed="rId2"/>
          <a:srcRect/>
          <a:stretch>
            <a:fillRect/>
          </a:stretch>
        </p:blipFill>
        <p:spPr bwMode="auto">
          <a:xfrm>
            <a:off x="5257800" y="5334000"/>
            <a:ext cx="31242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reptunghi 4"/>
          <p:cNvSpPr/>
          <p:nvPr/>
        </p:nvSpPr>
        <p:spPr>
          <a:xfrm>
            <a:off x="3962400" y="0"/>
            <a:ext cx="4876800" cy="1938992"/>
          </a:xfrm>
          <a:prstGeom prst="rect">
            <a:avLst/>
          </a:prstGeom>
        </p:spPr>
        <p:txBody>
          <a:bodyPr wrap="square">
            <a:spAutoFit/>
          </a:bodyPr>
          <a:lstStyle/>
          <a:p>
            <a:pPr algn="just"/>
            <a:r>
              <a:rPr lang="ro-RO" sz="2400" dirty="0" smtClean="0">
                <a:solidFill>
                  <a:srgbClr val="282828"/>
                </a:solidFill>
                <a:latin typeface="helvetica"/>
              </a:rPr>
              <a:t>	</a:t>
            </a:r>
            <a:r>
              <a:rPr lang="en-US" sz="2400" dirty="0" smtClean="0">
                <a:solidFill>
                  <a:srgbClr val="282828"/>
                </a:solidFill>
                <a:latin typeface="helvetica"/>
              </a:rPr>
              <a:t>Chiar</a:t>
            </a:r>
            <a:r>
              <a:rPr lang="en-US" sz="2400" dirty="0" smtClean="0">
                <a:solidFill>
                  <a:srgbClr val="282828"/>
                </a:solidFill>
                <a:latin typeface="helvetica"/>
              </a:rPr>
              <a:t> </a:t>
            </a:r>
            <a:r>
              <a:rPr lang="en-US" sz="2400" dirty="0" smtClean="0">
                <a:solidFill>
                  <a:srgbClr val="282828"/>
                </a:solidFill>
                <a:latin typeface="helvetica"/>
              </a:rPr>
              <a:t>avem</a:t>
            </a:r>
            <a:r>
              <a:rPr lang="en-US" sz="2400" dirty="0" smtClean="0">
                <a:solidFill>
                  <a:srgbClr val="282828"/>
                </a:solidFill>
                <a:latin typeface="helvetica"/>
              </a:rPr>
              <a:t> </a:t>
            </a:r>
            <a:r>
              <a:rPr lang="en-US" sz="2400" dirty="0" smtClean="0">
                <a:solidFill>
                  <a:srgbClr val="282828"/>
                </a:solidFill>
                <a:latin typeface="helvetica"/>
              </a:rPr>
              <a:t>nevoie</a:t>
            </a:r>
            <a:r>
              <a:rPr lang="en-US" sz="2400" dirty="0" smtClean="0">
                <a:solidFill>
                  <a:srgbClr val="282828"/>
                </a:solidFill>
                <a:latin typeface="helvetica"/>
              </a:rPr>
              <a:t> </a:t>
            </a:r>
            <a:r>
              <a:rPr lang="en-US" sz="2400" dirty="0" smtClean="0">
                <a:solidFill>
                  <a:srgbClr val="282828"/>
                </a:solidFill>
                <a:latin typeface="helvetica"/>
              </a:rPr>
              <a:t>să</a:t>
            </a:r>
            <a:r>
              <a:rPr lang="en-US" sz="2400" dirty="0" smtClean="0">
                <a:solidFill>
                  <a:srgbClr val="282828"/>
                </a:solidFill>
                <a:latin typeface="helvetica"/>
              </a:rPr>
              <a:t> </a:t>
            </a:r>
            <a:r>
              <a:rPr lang="en-US" sz="2400" dirty="0" smtClean="0">
                <a:solidFill>
                  <a:srgbClr val="282828"/>
                </a:solidFill>
                <a:latin typeface="helvetica"/>
              </a:rPr>
              <a:t>ştim</a:t>
            </a:r>
            <a:r>
              <a:rPr lang="en-US" sz="2400" dirty="0" smtClean="0">
                <a:solidFill>
                  <a:srgbClr val="282828"/>
                </a:solidFill>
                <a:latin typeface="helvetica"/>
              </a:rPr>
              <a:t> </a:t>
            </a:r>
            <a:r>
              <a:rPr lang="en-US" sz="2400" dirty="0" smtClean="0">
                <a:solidFill>
                  <a:srgbClr val="282828"/>
                </a:solidFill>
                <a:latin typeface="helvetica"/>
              </a:rPr>
              <a:t>ce</a:t>
            </a:r>
            <a:r>
              <a:rPr lang="en-US" sz="2400" dirty="0" smtClean="0">
                <a:solidFill>
                  <a:srgbClr val="282828"/>
                </a:solidFill>
                <a:latin typeface="helvetica"/>
              </a:rPr>
              <a:t> s-a </a:t>
            </a:r>
            <a:r>
              <a:rPr lang="en-US" sz="2400" dirty="0" smtClean="0">
                <a:solidFill>
                  <a:srgbClr val="282828"/>
                </a:solidFill>
                <a:latin typeface="helvetica"/>
              </a:rPr>
              <a:t>întâmplat</a:t>
            </a:r>
            <a:r>
              <a:rPr lang="en-US" sz="2400" dirty="0" smtClean="0">
                <a:solidFill>
                  <a:srgbClr val="282828"/>
                </a:solidFill>
                <a:latin typeface="helvetica"/>
              </a:rPr>
              <a:t> </a:t>
            </a:r>
            <a:r>
              <a:rPr lang="en-US" sz="2400" dirty="0" smtClean="0">
                <a:solidFill>
                  <a:srgbClr val="282828"/>
                </a:solidFill>
                <a:latin typeface="helvetica"/>
              </a:rPr>
              <a:t>acum</a:t>
            </a:r>
            <a:r>
              <a:rPr lang="en-US" sz="2400" dirty="0" smtClean="0">
                <a:solidFill>
                  <a:srgbClr val="282828"/>
                </a:solidFill>
                <a:latin typeface="helvetica"/>
              </a:rPr>
              <a:t> </a:t>
            </a:r>
            <a:r>
              <a:rPr lang="en-US" sz="2400" dirty="0" smtClean="0">
                <a:solidFill>
                  <a:srgbClr val="282828"/>
                </a:solidFill>
                <a:latin typeface="helvetica"/>
              </a:rPr>
              <a:t>zeci</a:t>
            </a:r>
            <a:r>
              <a:rPr lang="en-US" sz="2400" dirty="0" smtClean="0">
                <a:solidFill>
                  <a:srgbClr val="282828"/>
                </a:solidFill>
                <a:latin typeface="helvetica"/>
              </a:rPr>
              <a:t>, </a:t>
            </a:r>
            <a:r>
              <a:rPr lang="en-US" sz="2400" dirty="0" smtClean="0">
                <a:solidFill>
                  <a:srgbClr val="282828"/>
                </a:solidFill>
                <a:latin typeface="helvetica"/>
              </a:rPr>
              <a:t>sute</a:t>
            </a:r>
            <a:r>
              <a:rPr lang="en-US" sz="2400" dirty="0" smtClean="0">
                <a:solidFill>
                  <a:srgbClr val="282828"/>
                </a:solidFill>
                <a:latin typeface="helvetica"/>
              </a:rPr>
              <a:t> </a:t>
            </a:r>
            <a:r>
              <a:rPr lang="en-US" sz="2400" dirty="0" smtClean="0">
                <a:solidFill>
                  <a:srgbClr val="282828"/>
                </a:solidFill>
                <a:latin typeface="helvetica"/>
              </a:rPr>
              <a:t>sau</a:t>
            </a:r>
            <a:r>
              <a:rPr lang="en-US" sz="2400" dirty="0" smtClean="0">
                <a:solidFill>
                  <a:srgbClr val="282828"/>
                </a:solidFill>
                <a:latin typeface="helvetica"/>
              </a:rPr>
              <a:t> </a:t>
            </a:r>
            <a:r>
              <a:rPr lang="en-US" sz="2400" dirty="0" smtClean="0">
                <a:solidFill>
                  <a:srgbClr val="282828"/>
                </a:solidFill>
                <a:latin typeface="helvetica"/>
              </a:rPr>
              <a:t>mii</a:t>
            </a:r>
            <a:r>
              <a:rPr lang="en-US" sz="2400" dirty="0" smtClean="0">
                <a:solidFill>
                  <a:srgbClr val="282828"/>
                </a:solidFill>
                <a:latin typeface="helvetica"/>
              </a:rPr>
              <a:t> de </a:t>
            </a:r>
            <a:r>
              <a:rPr lang="en-US" sz="2400" dirty="0" smtClean="0">
                <a:solidFill>
                  <a:srgbClr val="282828"/>
                </a:solidFill>
                <a:latin typeface="helvetica"/>
              </a:rPr>
              <a:t>ani</a:t>
            </a:r>
            <a:r>
              <a:rPr lang="en-US" sz="2400" dirty="0" smtClean="0">
                <a:solidFill>
                  <a:srgbClr val="282828"/>
                </a:solidFill>
                <a:latin typeface="helvetica"/>
              </a:rPr>
              <a:t>? </a:t>
            </a:r>
            <a:r>
              <a:rPr lang="en-US" sz="2400" dirty="0" smtClean="0">
                <a:solidFill>
                  <a:srgbClr val="282828"/>
                </a:solidFill>
                <a:latin typeface="helvetica"/>
              </a:rPr>
              <a:t>Unde</a:t>
            </a:r>
            <a:r>
              <a:rPr lang="en-US" sz="2400" dirty="0" smtClean="0">
                <a:solidFill>
                  <a:srgbClr val="282828"/>
                </a:solidFill>
                <a:latin typeface="helvetica"/>
              </a:rPr>
              <a:t> </a:t>
            </a:r>
            <a:r>
              <a:rPr lang="en-US" sz="2400" dirty="0" smtClean="0">
                <a:solidFill>
                  <a:srgbClr val="282828"/>
                </a:solidFill>
                <a:latin typeface="helvetica"/>
              </a:rPr>
              <a:t>trebuie</a:t>
            </a:r>
            <a:r>
              <a:rPr lang="en-US" sz="2400" dirty="0" smtClean="0">
                <a:solidFill>
                  <a:srgbClr val="282828"/>
                </a:solidFill>
                <a:latin typeface="helvetica"/>
              </a:rPr>
              <a:t> </a:t>
            </a:r>
            <a:r>
              <a:rPr lang="en-US" sz="2400" dirty="0" smtClean="0">
                <a:solidFill>
                  <a:srgbClr val="282828"/>
                </a:solidFill>
                <a:latin typeface="helvetica"/>
              </a:rPr>
              <a:t>trasată</a:t>
            </a:r>
            <a:r>
              <a:rPr lang="en-US" sz="2400" dirty="0" smtClean="0">
                <a:solidFill>
                  <a:srgbClr val="282828"/>
                </a:solidFill>
                <a:latin typeface="helvetica"/>
              </a:rPr>
              <a:t> </a:t>
            </a:r>
            <a:r>
              <a:rPr lang="en-US" sz="2400" dirty="0" smtClean="0">
                <a:solidFill>
                  <a:srgbClr val="282828"/>
                </a:solidFill>
                <a:latin typeface="helvetica"/>
              </a:rPr>
              <a:t>graniţa</a:t>
            </a:r>
            <a:r>
              <a:rPr lang="en-US" sz="2400" dirty="0" smtClean="0">
                <a:solidFill>
                  <a:srgbClr val="282828"/>
                </a:solidFill>
                <a:latin typeface="helvetica"/>
              </a:rPr>
              <a:t> </a:t>
            </a:r>
            <a:r>
              <a:rPr lang="en-US" sz="2400" dirty="0" smtClean="0">
                <a:solidFill>
                  <a:srgbClr val="282828"/>
                </a:solidFill>
                <a:latin typeface="helvetica"/>
              </a:rPr>
              <a:t>între</a:t>
            </a:r>
            <a:r>
              <a:rPr lang="en-US" sz="2400" dirty="0" smtClean="0">
                <a:solidFill>
                  <a:srgbClr val="282828"/>
                </a:solidFill>
                <a:latin typeface="helvetica"/>
              </a:rPr>
              <a:t> </a:t>
            </a:r>
            <a:r>
              <a:rPr lang="en-US" sz="2400" dirty="0" smtClean="0">
                <a:solidFill>
                  <a:srgbClr val="282828"/>
                </a:solidFill>
                <a:latin typeface="helvetica"/>
              </a:rPr>
              <a:t>sinteză</a:t>
            </a:r>
            <a:r>
              <a:rPr lang="en-US" sz="2400" dirty="0" smtClean="0">
                <a:solidFill>
                  <a:srgbClr val="282828"/>
                </a:solidFill>
                <a:latin typeface="helvetica"/>
              </a:rPr>
              <a:t> </a:t>
            </a:r>
            <a:r>
              <a:rPr lang="en-US" sz="2400" dirty="0" smtClean="0">
                <a:solidFill>
                  <a:srgbClr val="282828"/>
                </a:solidFill>
                <a:latin typeface="helvetica"/>
              </a:rPr>
              <a:t>şi</a:t>
            </a:r>
            <a:r>
              <a:rPr lang="en-US" sz="2400" dirty="0" smtClean="0">
                <a:solidFill>
                  <a:srgbClr val="282828"/>
                </a:solidFill>
                <a:latin typeface="helvetica"/>
              </a:rPr>
              <a:t> </a:t>
            </a:r>
            <a:r>
              <a:rPr lang="en-US" sz="2400" dirty="0" smtClean="0">
                <a:solidFill>
                  <a:srgbClr val="282828"/>
                </a:solidFill>
                <a:latin typeface="helvetica"/>
              </a:rPr>
              <a:t>monografie</a:t>
            </a:r>
            <a:r>
              <a:rPr lang="en-US" sz="2400" dirty="0" smtClean="0">
                <a:solidFill>
                  <a:srgbClr val="282828"/>
                </a:solidFill>
                <a:latin typeface="helvetica"/>
              </a:rPr>
              <a:t>?</a:t>
            </a:r>
            <a:r>
              <a:rPr lang="ro-RO" sz="2400" dirty="0" smtClean="0">
                <a:solidFill>
                  <a:srgbClr val="282828"/>
                </a:solidFill>
                <a:latin typeface="helvetica"/>
              </a:rPr>
              <a:t> </a:t>
            </a:r>
            <a:r>
              <a:rPr lang="en-US" sz="2400" dirty="0" smtClean="0">
                <a:solidFill>
                  <a:srgbClr val="282828"/>
                </a:solidFill>
                <a:latin typeface="helvetica"/>
              </a:rPr>
              <a:t>Detaliile</a:t>
            </a:r>
            <a:r>
              <a:rPr lang="en-US" sz="2400" dirty="0" smtClean="0">
                <a:solidFill>
                  <a:srgbClr val="282828"/>
                </a:solidFill>
                <a:latin typeface="helvetica"/>
              </a:rPr>
              <a:t> </a:t>
            </a:r>
            <a:r>
              <a:rPr lang="en-US" sz="2400" dirty="0" smtClean="0">
                <a:solidFill>
                  <a:srgbClr val="282828"/>
                </a:solidFill>
                <a:latin typeface="helvetica"/>
              </a:rPr>
              <a:t>sunt</a:t>
            </a:r>
            <a:endParaRPr lang="en-US" sz="2400" dirty="0"/>
          </a:p>
        </p:txBody>
      </p:sp>
      <p:pic>
        <p:nvPicPr>
          <p:cNvPr id="6" name="Picture 2" descr="https://encrypted-tbn1.gstatic.com/images?q=tbn:ANd9GcSzAQwJBFMp8hpQVsZLiMnZSsQFe8fEwHkdz8juf8onh1ohK7esgg"/>
          <p:cNvPicPr>
            <a:picLocks noChangeAspect="1" noChangeArrowheads="1"/>
          </p:cNvPicPr>
          <p:nvPr/>
        </p:nvPicPr>
        <p:blipFill>
          <a:blip r:embed="rId3"/>
          <a:srcRect/>
          <a:stretch>
            <a:fillRect/>
          </a:stretch>
        </p:blipFill>
        <p:spPr bwMode="auto">
          <a:xfrm>
            <a:off x="228600" y="304800"/>
            <a:ext cx="3581400" cy="127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reptunghi 6"/>
          <p:cNvSpPr/>
          <p:nvPr/>
        </p:nvSpPr>
        <p:spPr>
          <a:xfrm>
            <a:off x="228600" y="5486400"/>
            <a:ext cx="4572000" cy="1200329"/>
          </a:xfrm>
          <a:prstGeom prst="rect">
            <a:avLst/>
          </a:prstGeom>
        </p:spPr>
        <p:txBody>
          <a:bodyPr wrap="square">
            <a:spAutoFit/>
          </a:bodyPr>
          <a:lstStyle/>
          <a:p>
            <a:pPr algn="just"/>
            <a:r>
              <a:rPr lang="en-US" sz="2400" dirty="0" smtClean="0">
                <a:solidFill>
                  <a:srgbClr val="282828"/>
                </a:solidFill>
                <a:latin typeface="helvetica"/>
              </a:rPr>
              <a:t>(</a:t>
            </a:r>
            <a:r>
              <a:rPr lang="en-US" sz="2400" dirty="0" smtClean="0">
                <a:solidFill>
                  <a:srgbClr val="282828"/>
                </a:solidFill>
                <a:latin typeface="helvetica"/>
              </a:rPr>
              <a:t>psihoistorie</a:t>
            </a:r>
            <a:r>
              <a:rPr lang="en-US" sz="2400" dirty="0" smtClean="0">
                <a:solidFill>
                  <a:srgbClr val="282828"/>
                </a:solidFill>
                <a:latin typeface="helvetica"/>
              </a:rPr>
              <a:t>, </a:t>
            </a:r>
            <a:r>
              <a:rPr lang="en-US" sz="2400" dirty="0" smtClean="0">
                <a:solidFill>
                  <a:srgbClr val="282828"/>
                </a:solidFill>
                <a:latin typeface="helvetica"/>
              </a:rPr>
              <a:t>antropologie</a:t>
            </a:r>
            <a:r>
              <a:rPr lang="en-US" sz="2400" dirty="0" smtClean="0">
                <a:solidFill>
                  <a:srgbClr val="282828"/>
                </a:solidFill>
                <a:latin typeface="helvetica"/>
              </a:rPr>
              <a:t>) </a:t>
            </a:r>
            <a:r>
              <a:rPr lang="en-US" sz="2400" dirty="0" smtClean="0">
                <a:solidFill>
                  <a:srgbClr val="282828"/>
                </a:solidFill>
                <a:latin typeface="helvetica"/>
              </a:rPr>
              <a:t>ori</a:t>
            </a:r>
            <a:r>
              <a:rPr lang="en-US" sz="2400" dirty="0" smtClean="0">
                <a:solidFill>
                  <a:srgbClr val="282828"/>
                </a:solidFill>
                <a:latin typeface="helvetica"/>
              </a:rPr>
              <a:t> </a:t>
            </a:r>
            <a:r>
              <a:rPr lang="en-US" sz="2400" dirty="0" smtClean="0">
                <a:solidFill>
                  <a:srgbClr val="282828"/>
                </a:solidFill>
                <a:latin typeface="helvetica"/>
              </a:rPr>
              <a:t>încadrării</a:t>
            </a:r>
            <a:r>
              <a:rPr lang="en-US" sz="2400" dirty="0" smtClean="0">
                <a:solidFill>
                  <a:srgbClr val="282828"/>
                </a:solidFill>
                <a:latin typeface="helvetica"/>
              </a:rPr>
              <a:t> </a:t>
            </a:r>
            <a:r>
              <a:rPr lang="en-US" sz="2400" dirty="0" smtClean="0">
                <a:solidFill>
                  <a:srgbClr val="282828"/>
                </a:solidFill>
                <a:latin typeface="helvetica"/>
              </a:rPr>
              <a:t>în</a:t>
            </a:r>
            <a:r>
              <a:rPr lang="en-US" sz="2400" dirty="0" smtClean="0">
                <a:solidFill>
                  <a:srgbClr val="282828"/>
                </a:solidFill>
                <a:latin typeface="helvetica"/>
              </a:rPr>
              <a:t> context a </a:t>
            </a:r>
            <a:r>
              <a:rPr lang="en-US" sz="2400" dirty="0" smtClean="0">
                <a:solidFill>
                  <a:srgbClr val="282828"/>
                </a:solidFill>
                <a:latin typeface="helvetica"/>
              </a:rPr>
              <a:t>anumitor</a:t>
            </a:r>
            <a:r>
              <a:rPr lang="en-US" sz="2400" dirty="0" smtClean="0">
                <a:solidFill>
                  <a:srgbClr val="282828"/>
                </a:solidFill>
                <a:latin typeface="helvetica"/>
              </a:rPr>
              <a:t> </a:t>
            </a:r>
            <a:r>
              <a:rPr lang="en-US" sz="2400" dirty="0" smtClean="0">
                <a:solidFill>
                  <a:srgbClr val="282828"/>
                </a:solidFill>
                <a:latin typeface="helvetica"/>
              </a:rPr>
              <a:t>realizări</a:t>
            </a:r>
            <a:r>
              <a:rPr lang="en-US" sz="2400" dirty="0" smtClean="0">
                <a:solidFill>
                  <a:srgbClr val="282828"/>
                </a:solidFill>
                <a:latin typeface="helvetica"/>
              </a:rPr>
              <a:t>, </a:t>
            </a:r>
            <a:r>
              <a:rPr lang="en-US" sz="2400" dirty="0" smtClean="0">
                <a:solidFill>
                  <a:srgbClr val="282828"/>
                </a:solidFill>
                <a:latin typeface="helvetica"/>
              </a:rPr>
              <a:t>evenimente</a:t>
            </a:r>
            <a:r>
              <a:rPr lang="ro-RO" sz="2400" dirty="0" smtClean="0">
                <a:solidFill>
                  <a:srgbClr val="282828"/>
                </a:solidFill>
                <a:latin typeface="helvetica"/>
              </a:rPr>
              <a:t>.</a:t>
            </a:r>
            <a:endParaRPr lang="en-US" sz="2400" dirty="0"/>
          </a:p>
        </p:txBody>
      </p:sp>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eptunghi 2"/>
          <p:cNvSpPr/>
          <p:nvPr/>
        </p:nvSpPr>
        <p:spPr>
          <a:xfrm>
            <a:off x="228600" y="2057400"/>
            <a:ext cx="8534400" cy="4154984"/>
          </a:xfrm>
          <a:prstGeom prst="rect">
            <a:avLst/>
          </a:prstGeom>
        </p:spPr>
        <p:txBody>
          <a:bodyPr wrap="square">
            <a:spAutoFit/>
          </a:bodyPr>
          <a:lstStyle/>
          <a:p>
            <a:pPr algn="just"/>
            <a:r>
              <a:rPr lang="ro-RO" sz="2400" dirty="0" smtClean="0"/>
              <a:t>	</a:t>
            </a:r>
            <a:r>
              <a:rPr lang="vi-VN" sz="2400" dirty="0" smtClean="0"/>
              <a:t>Geografia satisface necesitatea de a cunoaşte însuşirile esenţiale ale naturii neînsufleţite şi însufleţite, precum şi frumuseţea ei, concomitent cu principiile şi legile care guvernează procesele şi fenomenele prin care acestea se nasc şi devin necontenit în deplină interacţiune cu omul, societatea, economia, cultura şi politica. Prin acest tip de abordare, Geografia s-a afirmat ca unul dintre cele mai fascinante şi generoase domenii ale cunoaşterii care, pe lângă faptul că întregeşte fructuos cultura şi spiritualitatea umană, furnizează soluţii practice în vederea soluţionării multor dezechilibre survenite pe fondul relaţiilor contradictorii dintre interesele societăţii şi cerinţele propriului său mediu de viaţă. </a:t>
            </a:r>
            <a:endParaRPr lang="en-US" sz="2400" dirty="0"/>
          </a:p>
        </p:txBody>
      </p:sp>
      <p:pic>
        <p:nvPicPr>
          <p:cNvPr id="173060" name="Picture 4" descr="https://encrypted-tbn2.gstatic.com/images?q=tbn:ANd9GcR5xXqV0AzmRAqNUdwCfRYvK68Y2skjyyeWJK389PJ7WHUz-f5BqQ"/>
          <p:cNvPicPr>
            <a:picLocks noChangeAspect="1" noChangeArrowheads="1"/>
          </p:cNvPicPr>
          <p:nvPr/>
        </p:nvPicPr>
        <p:blipFill>
          <a:blip r:embed="rId2"/>
          <a:srcRect/>
          <a:stretch>
            <a:fillRect/>
          </a:stretch>
        </p:blipFill>
        <p:spPr bwMode="auto">
          <a:xfrm>
            <a:off x="457200" y="152400"/>
            <a:ext cx="2514600" cy="1883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3062" name="Picture 6" descr="https://encrypted-tbn0.gstatic.com/images?q=tbn:ANd9GcTQY6J1EJoa3yLrH5un2ZIGeWVeMOeqCxeiwtJiKiOQwJsbU3Sk"/>
          <p:cNvPicPr>
            <a:picLocks noChangeAspect="1" noChangeArrowheads="1"/>
          </p:cNvPicPr>
          <p:nvPr/>
        </p:nvPicPr>
        <p:blipFill>
          <a:blip r:embed="rId3"/>
          <a:srcRect/>
          <a:stretch>
            <a:fillRect/>
          </a:stretch>
        </p:blipFill>
        <p:spPr bwMode="auto">
          <a:xfrm>
            <a:off x="3657600" y="304800"/>
            <a:ext cx="4114800" cy="16097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28600" y="2743200"/>
            <a:ext cx="7772400" cy="3785652"/>
          </a:xfrm>
          <a:prstGeom prst="rect">
            <a:avLst/>
          </a:prstGeom>
        </p:spPr>
        <p:txBody>
          <a:bodyPr wrap="square">
            <a:spAutoFit/>
          </a:bodyPr>
          <a:lstStyle/>
          <a:p>
            <a:pPr algn="just"/>
            <a:r>
              <a:rPr lang="ro-RO" sz="2400" dirty="0" smtClean="0"/>
              <a:t>	</a:t>
            </a:r>
            <a:r>
              <a:rPr lang="vi-VN" sz="2400" dirty="0" smtClean="0"/>
              <a:t>În această ultimă ipostază, Geografia este ştiinţa care incită conştiinţa, spiritul civic şi pe cel critic deopotrivă, în asumarea unor judecăţi obiective şi a unor atitudini active în legăură cu ceea ce „datorăm” respectiv ceea ce ”luăm” lumii înconjurătoare, incluzânu-se aici şi riscurile tot mai stringente ce decurg din această strânsă şi necesară interdependenţă. Astfel Geografia ne „îmbogăţeşte” intelectual, ne ajută practic şi ne întăreşte sufleteşte şi moral cum puţine alte ştiinţe reuşesc să o facă.</a:t>
            </a:r>
            <a:endParaRPr lang="en-US" sz="2400" dirty="0"/>
          </a:p>
        </p:txBody>
      </p:sp>
      <p:pic>
        <p:nvPicPr>
          <p:cNvPr id="172034" name="Picture 2" descr="https://encrypted-tbn2.gstatic.com/images?q=tbn:ANd9GcR__8flCMqAPAARPFovv_jTEIvfo6M2VcopvGY4vMIhBub1nqJ-"/>
          <p:cNvPicPr>
            <a:picLocks noChangeAspect="1" noChangeArrowheads="1"/>
          </p:cNvPicPr>
          <p:nvPr/>
        </p:nvPicPr>
        <p:blipFill>
          <a:blip r:embed="rId2"/>
          <a:srcRect/>
          <a:stretch>
            <a:fillRect/>
          </a:stretch>
        </p:blipFill>
        <p:spPr bwMode="auto">
          <a:xfrm rot="20537981">
            <a:off x="225811" y="410324"/>
            <a:ext cx="3237669" cy="2036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2036" name="Picture 4" descr="https://encrypted-tbn3.gstatic.com/images?q=tbn:ANd9GcSsi_OYsigQrNWFExhr2w7EJx4_ro3p0ql6feFzb3sOR99tefeHPA"/>
          <p:cNvPicPr>
            <a:picLocks noChangeAspect="1" noChangeArrowheads="1"/>
          </p:cNvPicPr>
          <p:nvPr/>
        </p:nvPicPr>
        <p:blipFill>
          <a:blip r:embed="rId3"/>
          <a:srcRect/>
          <a:stretch>
            <a:fillRect/>
          </a:stretch>
        </p:blipFill>
        <p:spPr bwMode="auto">
          <a:xfrm rot="1162383">
            <a:off x="4718179" y="425029"/>
            <a:ext cx="3194735" cy="198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2038" name="Picture 6" descr="https://encrypted-tbn2.gstatic.com/images?q=tbn:ANd9GcT61zqMsSSWevx4mVNFWWgBJf833Qix1uFYSftYsgYsLBxC1HRXvg"/>
          <p:cNvPicPr>
            <a:picLocks noChangeAspect="1" noChangeArrowheads="1"/>
          </p:cNvPicPr>
          <p:nvPr/>
        </p:nvPicPr>
        <p:blipFill>
          <a:blip r:embed="rId4"/>
          <a:srcRect/>
          <a:stretch>
            <a:fillRect/>
          </a:stretch>
        </p:blipFill>
        <p:spPr bwMode="auto">
          <a:xfrm>
            <a:off x="2895600" y="914400"/>
            <a:ext cx="2257425" cy="2028826"/>
          </a:xfrm>
          <a:prstGeom prst="ellipse">
            <a:avLst/>
          </a:prstGeom>
          <a:ln>
            <a:noFill/>
          </a:ln>
          <a:effectLst>
            <a:softEdge rad="112500"/>
          </a:effectLst>
        </p:spPr>
      </p:pic>
    </p:spTree>
  </p:cSld>
  <p:clrMapOvr>
    <a:masterClrMapping/>
  </p:clrMapOvr>
  <p:transition spd="slow">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28600" y="1447800"/>
            <a:ext cx="8610600" cy="5262979"/>
          </a:xfrm>
          <a:prstGeom prst="rect">
            <a:avLst/>
          </a:prstGeom>
        </p:spPr>
        <p:txBody>
          <a:bodyPr wrap="square">
            <a:spAutoFit/>
          </a:bodyPr>
          <a:lstStyle/>
          <a:p>
            <a:pPr algn="just"/>
            <a:r>
              <a:rPr lang="ro-RO" sz="2400" dirty="0" smtClean="0">
                <a:solidFill>
                  <a:schemeClr val="bg1">
                    <a:lumMod val="50000"/>
                  </a:schemeClr>
                </a:solidFill>
              </a:rPr>
              <a:t>	</a:t>
            </a:r>
            <a:r>
              <a:rPr lang="vi-VN" sz="2400" dirty="0" smtClean="0">
                <a:solidFill>
                  <a:schemeClr val="bg1">
                    <a:lumMod val="50000"/>
                  </a:schemeClr>
                </a:solidFill>
              </a:rPr>
              <a:t>Schopenhauer afirma că ”</a:t>
            </a:r>
            <a:r>
              <a:rPr lang="vi-VN" sz="2400" i="1" dirty="0" smtClean="0">
                <a:solidFill>
                  <a:schemeClr val="bg1">
                    <a:lumMod val="50000"/>
                  </a:schemeClr>
                </a:solidFill>
              </a:rPr>
              <a:t>logica nu te învaţă să gândeşti, aşa cum fiziologia nu te învaţă să digeri”.</a:t>
            </a:r>
            <a:r>
              <a:rPr lang="vi-VN" sz="2400" dirty="0" smtClean="0">
                <a:solidFill>
                  <a:schemeClr val="bg1">
                    <a:lumMod val="50000"/>
                  </a:schemeClr>
                </a:solidFill>
              </a:rPr>
              <a:t> Chiar dacă lucrurile ar sta aşa cum spune filosoful, logica ar fi cel puţin tot atât de necesară pe cât este de necesară fiziologia: are şi gândirea bolile sale - erorile - de care trebuie vindecată. Continuând sugestia schopenhaureană, putem sublinia rolul profilactic al logicii în exerciţiul gândirii. Limita analogiei constă în faptul că nu ne naştem cu gândire aşa cum ne naştem cu digestie. Procedeele gândirii se şlefuiesc, se educă. Gândim adesea, dar rareori o facem în mod critic. În viaţă se cere să defineşti, să clasifici, să demonstrezi, să argumentezi, să combaţi. Toate acestea se pot face mai bine sau mai puţin bine. Logica te învaţă să le faci mai bine. De aceea </a:t>
            </a:r>
            <a:r>
              <a:rPr lang="vi-VN" sz="2400" i="1" dirty="0" smtClean="0">
                <a:solidFill>
                  <a:schemeClr val="bg1">
                    <a:lumMod val="50000"/>
                  </a:schemeClr>
                </a:solidFill>
              </a:rPr>
              <a:t>logica</a:t>
            </a:r>
            <a:r>
              <a:rPr lang="vi-VN" sz="2400" dirty="0" smtClean="0">
                <a:solidFill>
                  <a:schemeClr val="bg1">
                    <a:lumMod val="50000"/>
                  </a:schemeClr>
                </a:solidFill>
              </a:rPr>
              <a:t> este o </a:t>
            </a:r>
            <a:r>
              <a:rPr lang="vi-VN" sz="2400" i="1" dirty="0" smtClean="0">
                <a:solidFill>
                  <a:schemeClr val="bg1">
                    <a:lumMod val="50000"/>
                  </a:schemeClr>
                </a:solidFill>
              </a:rPr>
              <a:t>ştiinţă a educaţie</a:t>
            </a:r>
            <a:r>
              <a:rPr lang="ro-RO" sz="2400" i="1" dirty="0" smtClean="0">
                <a:solidFill>
                  <a:schemeClr val="bg1">
                    <a:lumMod val="50000"/>
                  </a:schemeClr>
                </a:solidFill>
              </a:rPr>
              <a:t>i.</a:t>
            </a:r>
            <a:endParaRPr lang="en-US" sz="2400" dirty="0">
              <a:solidFill>
                <a:schemeClr val="bg1">
                  <a:lumMod val="50000"/>
                </a:schemeClr>
              </a:solidFill>
            </a:endParaRPr>
          </a:p>
        </p:txBody>
      </p:sp>
      <p:pic>
        <p:nvPicPr>
          <p:cNvPr id="171009" name="Picture 1" descr="C:\Documents and Settings\USER\Desktop\images.jpg"/>
          <p:cNvPicPr>
            <a:picLocks noChangeAspect="1" noChangeArrowheads="1"/>
          </p:cNvPicPr>
          <p:nvPr/>
        </p:nvPicPr>
        <p:blipFill>
          <a:blip r:embed="rId2"/>
          <a:srcRect/>
          <a:stretch>
            <a:fillRect/>
          </a:stretch>
        </p:blipFill>
        <p:spPr bwMode="auto">
          <a:xfrm>
            <a:off x="0" y="0"/>
            <a:ext cx="3182937" cy="1600200"/>
          </a:xfrm>
          <a:prstGeom prst="rect">
            <a:avLst/>
          </a:prstGeom>
          <a:ln>
            <a:noFill/>
          </a:ln>
          <a:effectLst>
            <a:softEdge rad="112500"/>
          </a:effectLst>
        </p:spPr>
      </p:pic>
      <p:sp>
        <p:nvSpPr>
          <p:cNvPr id="4" name="Dreptunghi 3"/>
          <p:cNvSpPr/>
          <p:nvPr/>
        </p:nvSpPr>
        <p:spPr>
          <a:xfrm>
            <a:off x="1752600" y="0"/>
            <a:ext cx="6301725" cy="923330"/>
          </a:xfrm>
          <a:prstGeom prst="rect">
            <a:avLst/>
          </a:prstGeom>
          <a:noFill/>
        </p:spPr>
        <p:txBody>
          <a:bodyPr wrap="square" lIns="91440" tIns="45720" rIns="91440" bIns="45720">
            <a:spAutoFit/>
          </a:bodyPr>
          <a:lstStyle/>
          <a:p>
            <a:pPr algn="ctr"/>
            <a:r>
              <a:rPr lang="ro-RO"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Logic</a:t>
            </a:r>
            <a:r>
              <a:rPr lang="ro-RO"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ă</a:t>
            </a:r>
            <a:r>
              <a:rPr lang="ro-RO"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şi                    </a:t>
            </a:r>
          </a:p>
        </p:txBody>
      </p:sp>
      <p:sp>
        <p:nvSpPr>
          <p:cNvPr id="5" name="Dreptunghi 4"/>
          <p:cNvSpPr/>
          <p:nvPr/>
        </p:nvSpPr>
        <p:spPr>
          <a:xfrm>
            <a:off x="4111853" y="609600"/>
            <a:ext cx="5032147" cy="923330"/>
          </a:xfrm>
          <a:prstGeom prst="rect">
            <a:avLst/>
          </a:prstGeom>
        </p:spPr>
        <p:txBody>
          <a:bodyPr wrap="none">
            <a:spAutoFit/>
          </a:bodyPr>
          <a:lstStyle/>
          <a:p>
            <a:r>
              <a:rPr lang="ro-RO"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argumentare</a:t>
            </a:r>
            <a:endParaRPr lang="en-US" sz="5400" dirty="0"/>
          </a:p>
        </p:txBody>
      </p:sp>
    </p:spTree>
  </p:cSld>
  <p:clrMapOvr>
    <a:masterClrMapping/>
  </p:clrMapOvr>
  <p:transition spd="slow">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 y="685800"/>
            <a:ext cx="8534400" cy="5262979"/>
          </a:xfrm>
          <a:prstGeom prst="rect">
            <a:avLst/>
          </a:prstGeom>
        </p:spPr>
        <p:txBody>
          <a:bodyPr wrap="square">
            <a:spAutoFit/>
          </a:bodyPr>
          <a:lstStyle/>
          <a:p>
            <a:pPr algn="just"/>
            <a:r>
              <a:rPr lang="ro-RO" sz="2400" dirty="0" smtClean="0"/>
              <a:t>	</a:t>
            </a:r>
            <a:r>
              <a:rPr lang="vi-VN" sz="2400" dirty="0" smtClean="0"/>
              <a:t>Dacă ne referim la ştiinţă, aceasta nu este altceva decât o logică aplicată unui domeniu al realului. Cercetătorul ordonează domeniul prin procedee logice: defineşte, clasifică, stabileşte relaţii, desfăşoară raţionamente inductive, deductive şi îşi demonstrează sau argumentează tezele. Toate aceste presupun rigoarea logică. Diversele domenii ştiinţifice sau practice simt nevoia intervenţiei ordonatoare a logicului, fapt pentru care s-au constituit sau sunt în curs de constituire logici aplicative care extind teoria logică la anumite </a:t>
            </a:r>
            <a:r>
              <a:rPr lang="ro-RO" sz="2400" dirty="0" smtClean="0"/>
              <a:t>domenii</a:t>
            </a:r>
            <a:r>
              <a:rPr lang="vi-VN" sz="2400" dirty="0" smtClean="0"/>
              <a:t> particulare cum ar fi domeniul juridic, administrativ, normativ etc. Pe de altă parte, logica joacă un rol terapeutic nu doar în gândire, ci şi în limbaj, iar limbajul pedagogic solicită o astfel de intervenţie pentru a fi purificat de 2</a:t>
            </a:r>
            <a:r>
              <a:rPr lang="ro-RO" sz="2400" dirty="0" smtClean="0"/>
              <a:t> </a:t>
            </a:r>
            <a:r>
              <a:rPr lang="vi-VN" sz="2400" dirty="0" smtClean="0"/>
              <a:t>imprecizii şi</a:t>
            </a:r>
            <a:r>
              <a:rPr lang="ro-RO" sz="2400" dirty="0" smtClean="0"/>
              <a:t> </a:t>
            </a:r>
            <a:r>
              <a:rPr lang="vi-VN" sz="2400" dirty="0" smtClean="0"/>
              <a:t>ambiguităţi conceptuale, de clişee şi susţineri care au mai mult impact decât sens.</a:t>
            </a:r>
          </a:p>
        </p:txBody>
      </p:sp>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52400" y="304800"/>
            <a:ext cx="8763000" cy="3170099"/>
          </a:xfrm>
          <a:prstGeom prst="rect">
            <a:avLst/>
          </a:prstGeom>
        </p:spPr>
        <p:txBody>
          <a:bodyPr wrap="square">
            <a:spAutoFit/>
          </a:bodyPr>
          <a:lstStyle/>
          <a:p>
            <a:pPr algn="just"/>
            <a:r>
              <a:rPr lang="ro-RO" sz="2000" dirty="0" smtClean="0"/>
              <a:t>	</a:t>
            </a:r>
            <a:r>
              <a:rPr lang="vi-VN" sz="2000" dirty="0" smtClean="0"/>
              <a:t>Dincolo de importanţa teoretică, logica are şi aplicaţii practice, dintre care cele mai spectaculoase sunt cele din domeniul sistemelor de calcul. Sistemele logice şi-au găsit aplicaţia în teoria şi practica inteligenţei artificiale. Şi încă ceva demn de semnalat. Preocupările legate de analiza logică au fost în relaţie strânsă cu evoluţia democraţiei; logica s-a născut în democraţia greacă şi a renăscut la noi o dată cu democraţia. Societatea comunicării în care trăim presupune dialog, dezbatere, argumentare, convingere.</a:t>
            </a:r>
            <a:r>
              <a:rPr lang="ro-RO" sz="2000" dirty="0" smtClean="0"/>
              <a:t> </a:t>
            </a:r>
            <a:r>
              <a:rPr lang="vi-VN" sz="2000" dirty="0" smtClean="0"/>
              <a:t>Nu avem de ales decât între forţa argumentelor sau “argumentele” forţei. Lumea civilizată a ales forţa argumentativă.( Mai sunt însă şi barbari.)</a:t>
            </a:r>
            <a:endParaRPr lang="en-US" sz="2000" dirty="0"/>
          </a:p>
        </p:txBody>
      </p:sp>
      <p:pic>
        <p:nvPicPr>
          <p:cNvPr id="9218" name="Picture 2" descr="https://encrypted-tbn1.gstatic.com/images?q=tbn:ANd9GcRya-jGw7Y9VLhZow34iepnYK6rTwEgx5xZHt-euQsuLjkFz4TX"/>
          <p:cNvPicPr>
            <a:picLocks noChangeAspect="1" noChangeArrowheads="1"/>
          </p:cNvPicPr>
          <p:nvPr/>
        </p:nvPicPr>
        <p:blipFill>
          <a:blip r:embed="rId2"/>
          <a:srcRect/>
          <a:stretch>
            <a:fillRect/>
          </a:stretch>
        </p:blipFill>
        <p:spPr bwMode="auto">
          <a:xfrm>
            <a:off x="685800" y="3886200"/>
            <a:ext cx="2362200" cy="21325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220" name="Picture 4" descr="http://edu-eu.info/blog/wp-content/uploads/2012/09/diagrama.jpg"/>
          <p:cNvPicPr>
            <a:picLocks noChangeAspect="1" noChangeArrowheads="1"/>
          </p:cNvPicPr>
          <p:nvPr/>
        </p:nvPicPr>
        <p:blipFill>
          <a:blip r:embed="rId3"/>
          <a:srcRect/>
          <a:stretch>
            <a:fillRect/>
          </a:stretch>
        </p:blipFill>
        <p:spPr bwMode="auto">
          <a:xfrm>
            <a:off x="4419600" y="3429000"/>
            <a:ext cx="3784600" cy="2838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600200" y="0"/>
            <a:ext cx="6019800"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8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Psihologie</a:t>
            </a:r>
            <a:endParaRPr lang="ro-RO" sz="8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sp>
        <p:nvSpPr>
          <p:cNvPr id="3" name="Dreptunghi 2"/>
          <p:cNvSpPr/>
          <p:nvPr/>
        </p:nvSpPr>
        <p:spPr>
          <a:xfrm>
            <a:off x="228600" y="1905000"/>
            <a:ext cx="8610600" cy="5016758"/>
          </a:xfrm>
          <a:prstGeom prst="rect">
            <a:avLst/>
          </a:prstGeom>
        </p:spPr>
        <p:txBody>
          <a:bodyPr wrap="square">
            <a:spAutoFit/>
          </a:bodyPr>
          <a:lstStyle/>
          <a:p>
            <a:pPr lvl="5" algn="just"/>
            <a:r>
              <a:rPr lang="en-US" sz="2000" dirty="0" smtClean="0"/>
              <a:t>	</a:t>
            </a:r>
            <a:r>
              <a:rPr lang="vi-VN" sz="2000" dirty="0" smtClean="0"/>
              <a:t>Psihologia constituie o nevoie permanentă a omului nu numai în sens teoretic, ci şi în sens practic, ca nevoie de a se cunoaşte pe sine şi pe alţii, de a se perfecţiona pe sine şi dacă e posibil, şi pe alţii. </a:t>
            </a:r>
          </a:p>
          <a:p>
            <a:pPr lvl="5" algn="just"/>
            <a:r>
              <a:rPr lang="en-US" sz="2000" dirty="0" smtClean="0"/>
              <a:t>	</a:t>
            </a:r>
            <a:r>
              <a:rPr lang="vi-VN" sz="2000" dirty="0" smtClean="0"/>
              <a:t>Liceenii aşteaptă de la studierea psihologiei „cheia” rezolvării tuturor problemelor personale cu care se confruntă, indiferent dacă acestea au sau nu tangenţa cu domeniul psihologiei. </a:t>
            </a:r>
          </a:p>
          <a:p>
            <a:pPr algn="just"/>
            <a:r>
              <a:rPr lang="en-US" sz="2000" dirty="0" smtClean="0"/>
              <a:t>	</a:t>
            </a:r>
            <a:r>
              <a:rPr lang="vi-VN" sz="2000" dirty="0" smtClean="0"/>
              <a:t>Se recurge la psihologie ca o soluţie în tratarea „bolilor” trupului sau ale sufletului; educarea copiilor, depăşirea dificultăţilor în dragoste etc. </a:t>
            </a:r>
          </a:p>
          <a:p>
            <a:pPr algn="just"/>
            <a:r>
              <a:rPr lang="en-US" sz="2000" dirty="0" smtClean="0"/>
              <a:t>	</a:t>
            </a:r>
            <a:r>
              <a:rPr lang="vi-VN" sz="2000" dirty="0" smtClean="0"/>
              <a:t>Începând cu grădiniţa şi terminând cu şcoala, copiii operează cu noţiuni ca: motiv, scop, caracter, aspiraţii, ideal, relaţii interpersonale, temperament etc. De aceea e nevoie ca ei să nu cunoască aceste noţiuni în mod empiric şi intuitiv, din auzite, ci să pătrundă în esenţa psihologică adevărată a lor. </a:t>
            </a:r>
            <a:endParaRPr lang="en-US" sz="2000" dirty="0" smtClean="0"/>
          </a:p>
          <a:p>
            <a:pPr algn="just"/>
            <a:r>
              <a:rPr lang="en-US" sz="2000" dirty="0" smtClean="0"/>
              <a:t>	</a:t>
            </a:r>
            <a:endParaRPr lang="en-US" sz="2000" dirty="0"/>
          </a:p>
        </p:txBody>
      </p:sp>
      <p:pic>
        <p:nvPicPr>
          <p:cNvPr id="8193" name="Picture 1" descr="C:\Documents and Settings\USER\Desktop\download (4).jpg"/>
          <p:cNvPicPr>
            <a:picLocks noChangeAspect="1" noChangeArrowheads="1"/>
          </p:cNvPicPr>
          <p:nvPr/>
        </p:nvPicPr>
        <p:blipFill>
          <a:blip r:embed="rId2"/>
          <a:srcRect/>
          <a:stretch>
            <a:fillRect/>
          </a:stretch>
        </p:blipFill>
        <p:spPr bwMode="auto">
          <a:xfrm>
            <a:off x="304800" y="1828800"/>
            <a:ext cx="2143125" cy="21431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990600" y="228600"/>
            <a:ext cx="7924800" cy="2031325"/>
          </a:xfrm>
          <a:prstGeom prst="rect">
            <a:avLst/>
          </a:prstGeom>
        </p:spPr>
        <p:txBody>
          <a:bodyPr wrap="square">
            <a:spAutoFit/>
          </a:bodyPr>
          <a:lstStyle/>
          <a:p>
            <a:pPr algn="just"/>
            <a:r>
              <a:rPr lang="ro-RO" dirty="0" smtClean="0"/>
              <a:t>	</a:t>
            </a:r>
            <a:r>
              <a:rPr lang="vi-VN" dirty="0" smtClean="0"/>
              <a:t>Predarea psihologiei reprezintă o condiţie necesară pentru dezvoltarea personalităţii elevilor şi pentru descoperirea propriului potenţial creativ . </a:t>
            </a:r>
          </a:p>
          <a:p>
            <a:pPr algn="just"/>
            <a:r>
              <a:rPr lang="vi-VN" dirty="0" smtClean="0"/>
              <a:t>         Lecţiile de psihologie formează elevilor cultura psihologică, cultura pe care trebuie să o posede toţi oamenii. Cultura psihologică reprezintă grija de propria sănătate psihică, adică, capacitatea de a face faţă crizelor psihologice şi de a ajuta persoanele apropiate.</a:t>
            </a:r>
            <a:endParaRPr lang="en-US" dirty="0" smtClean="0"/>
          </a:p>
        </p:txBody>
      </p:sp>
      <p:sp>
        <p:nvSpPr>
          <p:cNvPr id="7170" name="AutoShape 2" descr="data:image/jpeg;base64,/9j/4AAQSkZJRgABAQAAAQABAAD/2wCEAAkGBhQSEBQUExQWFRQWFxQZGBUVGBUYFxocGBcYFRgaGBgbGyYeHBskGRgXHy8gIycpLCwsFh4xNTEqNScrLCkBCQoKDgwOGg8PGi8kHyQsKS8sLCwsLCwsKSwsLCwsKSwsKSwsLCwsLCwsLCwsLCwsLCwsLCwsLCwsLCwsLCwsLP/AABEIAOEA4QMBIgACEQEDEQH/xAAcAAABBQEBAQAAAAAAAAAAAAAAAwQFBgcCAQj/xABJEAACAQIEAwUEBQgIBQQDAAABAhEAAwQSITEFQVEGEyJhcQcygZEUQlKhsRYjcoLB0dLwM2JzkqKy4fElQ7PCwxVTg5MkNGT/xAAYAQEAAwEAAAAAAAAAAAAAAAAAAQIDBP/EACoRAAICAgIBAwMDBQAAAAAAAAABAhEDEiExQRMiUSNxgQRSsTJhkaHR/9oADAMBAAIRAxEAPwDcaKKKAKKKKAKKKKAKKKKAKKKKAKKKKAKK8JpG7fAoBVnimt/GAUwxvFQOdV/F8VJ5wDtzJ/RHP8KENpcssR4qJ3rq1xpJifjy+dVq4ciFmBA2Ck+JidgT/MU6wGBLWSbjC2Ny2wHWJp9zF5W3UUW6280pVd7PYzwle87wAnKxBVo6EftqwK1DZOzqiiihIUUUUAUUUUAUUUUAUUUUAUUUUAUUUUAUUUUAUUV4TQHtE0zxHEgpgeJug1puUuXPeOUdF/ft8poB7exqLuwFNH4x9lWbziB8zpSf0dE159dz8zr8qjOI8YVAdvU0A5xXGrg5KPUz+E1BYnjd52ypDMeShj+wQPOkbl25dGZj3dveT7xHkDsPM/fUB/67dvlrWAUJaUxcxTTlkbgNEs0ch9wqO3SKSmoq2WPCEC6qX2V7jHRM0KNJ15sY6wPWpw8OTwv3QFySAZ3nSd+k77a1Ddm+zQRc0mCDmvv7zdcvJV8/vapq1xCyrqoByGRn+rLQNyZIP2ojXfWrTqHb5Mcbc+fBA4vFBroZpKgkIBz6t5Tpr6U4uWHvmXMIPdQaAeg5nzNSmJ4Gq3O81IMAKQIUj9h39SeorspUVY1a7GlnA7Lb8J5EdfPrtU1wzFkiH0ddG6eo8jUbhMbb742g696FLZJGYAkLmI5e8K5wuN8U75pOnIFjlH92Pv60bLx9pZQa9pvh7sinFDYKKKKAKKKKAKKKKAKKKKAKKKKAKKKKAKKKRxOKCLJoDq9eCiSYqPN1720qnXmfToPOvEsm4c9zQcl/f5+VOLl8AdBQHlqwqDQfz59fjTfF48KNTUbxTjyoDrULfzOpuX27m0BOsByPj7o9dfKoboDnF8Ya4xS0Mx58gB1Y7AetN8LhVLtmYXLiBWYxKpmJC5RzYwYJ6TAp3YyjDZ1ARDLKD9kCS7czMbmTrTns5wLusPmZiGunvrrtEywEKByCIFX4HeTU6uuSm/wV/ieDOJud3DMs62kJBeDvccGYncSPM1M2eH2sMqLdys8fm8PbACqOWmgAnmQF6Amk/wD1gsxscPtiSfzmIIkA/Hc6zJ0HQ7VM8I7PLZlnJuXG1Zm116ydT6mr5MqgtYKv5Zy48LnLabv+F/05t4S5fg3TC6EKPdHw+sfM/ADanr8LtlGQrIYak6k/Gnlcu2lcd2duqREcJxpl8NeMuiyrE6XLe2aftLoD+qeemc9tPaSwZrOEMDY39y3L82Nh0zfIDQ059qvGntWAqGHZ4VuYEEuvow8J9TWdW7i3rYYafirc1P8APTyrpUHDhnOprIuDTuyvZEYUreusz4p1nc5becSxPN28Ua6b9KuHD7AEQAd5Mcojaons5xcYmytwHxE5XG+VkGUA8oPhb9YVJDyiIA9Zg69Nf2VDKX8j4FkAKgx0PXp5fv8AWpLB4xbgkH4UxtXAxzHzEkzvBiBuNSOtI3sOyNmTffXQN69D5/PyhM6Yk7RTXA40XB0I3HMU6qxYKKKKAKKKKAKKKKAKKKKAKKK8JoDi9eCgk8qjLfjbvH2+qv7fWk8Vf7x4+ou/melMeIcXC+uwH886AkMXxEKNar1/idy+xSyJjdjoq/pN+zfypS1wp7pzXiUX7AMMf0j9UeW/pTtnCpFtcigiABA3G3Unb5zUNlW6Qhg+Erb8bHvLn2jsD/UHL1OvptRxTssMUyd4S1tCGFpdA77hrjTJUclEeZO1SdnhxZZuHIg+BP7unXSovtRxLFgBMGttFO924wk+gOw6sTPSOcU7Ig27fRMNhxaT3RccDRQDl0gCYBjYcuWgqrYniPEc0OcNfXMc1tbZWB0l2bXlOU9fIyeA4+LSAX8Vh7lwxIFxEQeSKoLH1O/lXb9rFJhWLeVqxibg/vgBedXqf7bM1OK8/jhidnjOKAi3gbSDp3twD/DhYoxXaDGohdsNYQCSxe9eCgDnP0f8ai+0ftHTByHzm5yTLbUnz1dmVfMr6TWaYztBjOL4lLOcgM3htqYtqAJzGFGYgAmTr0jas3F3ykWWRVw/9F6wHtbvXb/dLhrXOHNzEKpjpOGn0ka1ZrPaHEtIexaTUCRcuXJnyFpcuuksR6Ux7PdkLWEtwgBYjxXPrvz1bePKYE1MjDLoB+GvlEbVDivgj1GUv2jcPW9hGdhBsurHU7aqw1jrPwrIeH3SlxjDZWiQFzA9G01DfCvo6/g1uIUYAqykEGfdIEyNue1YLxrgjYbE3bLT4GIB2kEjKwPpH31om32ZxSj0S3Y7tZ9FxUFgcPc8NzQyjakEg9JJ5aA7wK2YLIzIZEBp0I11HkRrPoa+csozZvQMNdeY5bjkRWp+zPtSXT6LcMlVm0ftWxGnmw6dDHLWGHReu/ClSJExObaRqNf306S6YkA7kid/P12/2ptcAcaGc3NSNZOwI8h+FdhNB4tdYMffqfLrUEptDjKdLie8Nx18vX+fSVwmKDqCKicPdIJzCNvjPPTb0pae7fOPdb3vI9alM3i7RL0V4rSJr2pLBRRRQBRRRQBRRRQBTHi2KyJA3Ogp8agsUne3dT4V0gczQDMlmGS3sN2O0858/IUvhOHqni95ubnfX7P2R6a+dK3WyEADUDRR0Gm3nSz3wg8UyfqCJOscvdB0qpm3Z4cKWgDbmOXxr1xbtEE+O4Np5bSY2HLXf502biLNoAUXUEAR9mCG3jXyOmnnxbw4UkswJJaJhY5npm1kyepq6RSUq6F8Tiy40Wd4J2B/R5moq1wNM2a4FuuT794C420woIyoBGyKoEGpRSI0ET12MxJ8J1J670nxLF93adwrOyqxCKdWjUgToPXWnRV89iV23kTPcYIFEkmFVRrudoHXyrN+03tHktbwrGNB3+pMfWyIdtT7xn0FcPYx/GCGYi1YkRutvQ/VU+JzG589Ip1jfZIwtzbxAZ/sMMqlt4DAzPqKFaTKBft5pbdj9ZpLH56n/WpTsXxZMPjrdy4YQyrMNYzjKDHQHKfnUXiUZHa24KsDlIYGQRO/L99IO2p1PpoI01jnqSKA+jtidNesffpXOaNp6kkRoDrtz0/CqZ7Oe1n0iz3Nxvztobzq6AAAz1X3T5QauPea+Wn3c46/HkKrRbZHRHI/I9Bp+0b9KpXtD7Nd9Za+mtyzOaNc1vciBrKwWH6TCrbfxmUSdupygSYg5pHP4UjgrhL7iBmkAEcvCdTJzDyg5ZrRRdNmbmtkj59urp56+nLX0k/ead8KxbI6uhh7bBlnkeY9NINS3b/gX0XEEpHdPLDXNlOsqeh1BHUVWLV+DI5f7ajfbT4VOrolSTN/4TxDvbCXbZPjRfASMoMkMII0MiNIGnKZMqlwN10J0I1+EwDrG3zqjeyriAu2rtmdVIuLzIDaOPSQv96auJXn7rD7/LyGxPXSsWT0SFsjmRERzEdIn1jn91Kow91tQw0Pr/P40ww187HwtG0+Wvrqd+opa48iP3/MAennyqLNFIkOG3SJttuu3mORp/UCMTDIx3Gh8wdj8/xqdVpFWTs2Ts9oooqSQooooAooooBHGXcqE+VMcHhyoEjXU0rxVtFWYkjU0tb8O5moIYjibpFudj1Ak/qg86hsMjEZyCJWTn3krMHxkZgRE7jXyqVx7ajyO+umlR1yz4lIXKDPhBVYJgAkaH7Q0nlzFaQSOfI2ch2klgVKqrGYySSSTmHSDExH4ILcYPrlCwfEsjowXeNoJ0qM7SdorGCJN1izlRFkNLES0ZlJ0XXdvP453xr2k4u60oVtJ0QBiQOrNz15RWyo5ZX+TWL2Ij3hlBI+tqesgDTrrrHwoF4ZjyEaEFTEiDBBkRqdtfhWUcH9pmJQkX8t1WOrEKGGwGgAzDQ+Ezuda0PBcRs3rZu2jmt3IJMBdTpDsG8PiA0MGZ3kVZRTKSlKJKPigATOaOgB5GOkLoTzmlrOIB08yPMRp+OvpUdauKzMcxZY0O+ixJTcFZIn/Slbd4kgiY15ONJkREZdJOg2PWocEI5WU72o9mi6HFWx47cC74d15N6r15g/1ay+88qCPKTsDy2H8619EooI5ujDVXAIggSJ5k1ivbbs39EvkIItO2a3rMCdUnyJjzBG/KtI1TbIbheMuWLqXbbQymY1APIg+RGlbVwbiyYiyl62NHK6E5cpkgoSJEg7+RB+sKwfNrymBodSI016f6VaOwPagYXEZLhHc3dyQDkfUK/kOTHofKpTKzg+zW3tPmJYAgZSpgCCTBABMgEZgYEn10pTCJkuIpImGC6CWgQdmICgaQddBzmlcReVEZjoFgmIza6E+KQJA0I86ZWGIueG23iJJZhBWUaYMTBO0Ebak1blxZlxGaGnajhQxVi7byyZbK6kaOuqklsvIgQJ59Kw6+pRirSCpKnfQj5c/wAK37GWRnZyC7gQY1PiMAgahiAPhz3msl9pGECY9iP+ai3NdNScrabwYnUc6ilVo0hJ7NMeeybGsnEVAEZ7VwHeNPEPXattxFoMJjTePvMeelYT7M8POODclRzMHdoQRpznyETW4YDESADt8o8xoNvvBrmyRa9x0xkn7WILh9IOvLnO8T8d67V4gNB0Goj7/Lz1pxdsEHw6HXQc9J/n4daSN3NoZkQJPw09NfOKyLVR46CI0OnKPjtUvwu/mtjqNKg2UrpvqBBMZRAAy6a8jE8/hUhwO9qw86sjTG/BMUUUVY1CiiigCiiigI7FoGvKCAQATB25RXVy2F3J1mNa8YjvzPJfxNR/GMUWuC0rQ4GdR1I+qT5iqTdEMc4yzmUa/Kf2VEcQw91rNwWmZLzLlV8qnUbGYIE6STtE6VLYTEB0DeW3TypvdRWEgag8t/3R1q2OXFHPNK7Rn/Z/2bIXe5jH752hsqmIMsGzPOZiMrakga89xB9tOwn0ZO+tAm0ModTlOXYAg7QWjwyYMCWG2sWb6gHOV3190E9IHORPqZ1OsM7zrdtsAO8R11OWQwuTIKZcxIUHYDfrtpvXZHp7K0fPjnXaI6EcucDnB61Kdme0zYO6HjNbYjOmokAgghpkONwfhsa87XcEbB4hk17tgTaYk+6Tt1LDY+oPQ1Dd5OpnWBoW0mdpO+u/kdK0UzN4zfbN1LqLcQ5rbgldITckExBUgaeZ310LwWcy6qJM5gvORDbgfL7xWT+z7tT3FwWbjEWrjaaiFY6ag/VPMDXY9a1C8xE6OZIJHhOrEgeE6xpJAOlX3T8nP6bXgVt3SrAQNAQAu28gddhoSBUZ2h4WmLw5tsB4zKHwkW2WYadJGUagHYtsae2R7whhqCVIIIJGYAzodiZ6zyFN+IvcVCbOU3JEKzBJ5byORAAG5IEiSarKS8F8UJXyYTiMOUdlf30LAgzoVOum/T7tBSeURI0EbCBM8/TyrSfaB2YNy0MUoHeqPzqKCAVkEEKfEGQQTPI7AACs1za+vw+IPMVmkdLaNS9nfavvbJs3STctAFZMl0HTXQggDXyO9XnDmAkksftEsTMRrGhJ11nqa+feG8RezeS6mjoc3kROoI+sCND1BrcuF8bTFWVu29FYayVMMNXHinUamY5it6tUcb9rse43DEzA1K8wcp1+sYPr15AwTWN+0DG95jWRDItgWzBJBYZnIB00BciAPq1oXbPtXbwtllEG+0ZQDBG0u+Xp1019BVW9n/Zguwxd4hwSDbEqwDQxLOc362XU6ydNRnJ0qNccU25k92K4A2Ew4zEC9eYE5RLQBOSToICsTE+9pqKtuExBVxox0USoEEnU+hUa765tAaZveCtBaS+cid9NcugIgK0dTOxk0tZ2MGWJMmCQDMa/VETt+GpGfL4OmGNd+SxEyo68tgCdfDTO8uYayDt8NP8AXUGkeHXgwKEzOqkTInbxRvpM9ZqQvWpGu43+/XfnWUo6uh/UhgFM7kbb6CfLpEU64YYvmPrDb00ouL5T8DIOu4Hpvp8TXGCtxdQySCOZnz6/z50QiqkWKiiirHQFFFFAFFFFAR1y3N5h/V/bVa4jgXXEd4TrM6/sI8tKtFzS+vmpH4GlcXgluCGHoeYqk47FZKyp4bHG3dY5GFtjrpt1MjlNL3rxt3ZHuN980rjOGMh0kikmvAplb4GmJ6Pk5cqcl8NC+OXwZlyk6FSwzQRtAjYeUa86jGv2wEDspzFIzMpGe4coChiM2UvoABAMQCTMpwxjqhny/wB6juOcPLkTBt6hlKqdGgBlLbEa9JzTyFdFJumIzaVkD2o4auMs9zkcOFzW7vdMgtucuVWnfMGAkbAakVit62VYq3huCQwIG4HiHqDm5xpW8LYLiCSEbMQUKqrai13bZXdSCRM6bDzNUzt72Sa9nxNofnfr21YQ1sKnuBQNRDgyJkdBTT4NN+eTOnnNBkHYECQIBIWQSK1rsD2q+kWO4uue9tIo8QkuhiGHMlRoecEEE1kYg6SJMaT1A05xEcv9lcHxB7F1biMcynMBz1JEbiVIBBU7ietVosze8HwxbbXACWIPMiVUszKNNYUMdSZg8hFc47MdVJBLJJhXA2DlVI1JUnnzGlMOy/ae3irLOuQXAqtctElMrQZlyNUJGjaxoDsKlLjhTESFTN3hCkqD3hAAGUn3XiAfdO+9aKjllt4FreF0Iyrl1mVB+qBsST5nNyn4ZD227KHBYg5Qe4uSycgPtL5ZZ0HQr51sKuDqpEaHkZ5jUfzqekVBdtbmGbDMuKuogbxW5CFs/vKyiMzcliYImajclRfZi86awOusec+vnFT3ZbtldwXeqoDC4p8LaBW5MI8tCOYjpUBmBGoA6+v79jSTFo92Y032BMevzqd0W0s0XgfZdrrNi8cc2YFwjgnMFgk3BvGWSE55Y2NXpcQcvh8KwuTMt7dmKEEFRG6gLrEn1FM7CdpfpFk4a803raMB4/etEZd5BOWAOZgjzq23bwQK8d4xRsrAsXckEZVgj3s0AAaSNxNG01wVjFp8je1xFjcAJdA2R1YrFtwsKVAYlkIkbwSGkAwSZB78QBAY+HmRLKSpETvO/TXlSTqSHYuANQxRSIIzAQJLZvdWJ+t7oYiGi3Li5QSWJcywylCDDOSCmmcl48U5m5xoRopOJLYTETD7z4s241kyogSdDsB5zUut8nKwEuBBHXSd41B0/kVEcMUtZLFm0D5lJGUZnzmdZBUSusGDqBsJHCsBM8j8oJ+H+9ZZOxF0P7iDlpz9On8+fwpPDj84gjWTJ6xp8+Xwr2zcmT5/jSmH1vjnArJG0eWTFFFFXNQooooAooooCK47mCBkMMp0J29D5EafGnHDsf3i66ONGXoRv8KUx9jNbYeVVHBI6F8lzKwMiQCDl3VtJOkjU8+UVV2ZTnq0XN0DDWovFcJk6fDp6H99e8F4+l/MvuXkjPbO4kaEdVOutShpxIvSYxw2EhhM6bf6ikuKYKddDtv5Gaem192vn869uKGFWTaKuCaoomLwkXUYpLKDkfP+bVSVzE2zousA5dSAZ5CvLau2dQ57wKJyRCawqoMuoUKx8amS3IGBYeJ4Geo1B00jl89edQN2xmXKC6oG2HVCWAlVzCGAMggk77meuMlJHDJSi6M+7Wdiu8uZ7CIrasUKm1n8QAKzAOYmBECd40zUG/bZLjIwYEbz4SDuNP0Z8jPnW63LBUtklBr+cyZlI8KqsZg6j3Rpqe6USJEMeOYW1dtKt9BdZwfB7wzSqNDhonM0Zs3OfSZY0+iYZWuzIOHY17Tq9t3tsCYZSAQACJkAjn9/wqyJ7ScYCn9E5EiGQef1VKzyJ/s1q08N9neCLn3m97RWj+j8DGAumvRjrIjnTq32Sw9q7aVLXhJuA5kW8zHOrIpzTAym42gEBIJ3rncGnR0LInyVFe1XE8SMtiQIGqhVXSIOdzoNI3/aTJ8I9nHeM74u+zv4S1tS8idg9w6mSD7vMVdPo8WwCVthYCgdxEZpADjRcw/NggA+A6zBCGHZbSqjOXWSLebOWGrDKWJzHKp0JBZgOcg1KSIcio9vexdsWFu4ZQDakOgiSu5JEe8p1nprpFZsREQY1mZJ56gxqJ6+R6Vu2LKksLmVjK+BkUGGEE+P3lY9DEKRJ1FZR2x4J9HxEWjNq4pZGEZdQrQCCBlgg7e6yjWplGlZMZ7OiJwmMNi8t1PfBBEgAEayDGsEGDrWq8N7Qm5Z79GD+Iu6swtytyLOW4dcpQup8QMqoP1pOQXGJmPMTIAPPL8/TnUnwTjt7DFzaZgWyyFyydSVykgrmWW1IMAmqxdEzhsbF9LcsVgq1trQLKlxhkZLTkGW394ARmJZGEGQecfi+4tF3XIETNOrnM7SxCnK0z4mnUFjGo1olvt5aRUyWSsZlUHIUGfKZJ9+ZBB8R0YwVHhqQwnBcXinW/in7lUdHVIKkmVuSvvLqzQTO5GgECr7JFPTbZpHDn0I294LttI6bDlG+kTrT/CKvd7agnfQ1FYDBEkDogEkAnXTcQCRGuggttrpO4XD5RArGbvku4U6Rz3GhP3dad8HBLMxG2n8/OlLdqAWbQUvwu3CTzYk/OqL5NIxoeUUUVY0CiiigCiiigPCKhbuGCtcETIJ03PKR6bHyPlU3THiVowHX3l/kihDSa5IThnZq25W8wcXFgLckq+2uu+WSYnkaswqKfjq93JBB5gfsNR+F4mxYkE67E/u2qvXRipxhSLI1cLvUZg+NgnLc0PI8qkc2mo+VSaRkpdHGLwoYGqnxPBNbBNseIKwUyQoJgBiNjsvLr1NW8XOR2pLF4UOsRUwnqymTGpcrsouIVi+bvE0hQCikKT7zaEeIiCP6vLWFYtKEstt5LAG2mUr7o/ORoocaAgyNTr4Cal+LK1p1IWZKqY0kKGInYZV97U6Av1ppdxQdWYlWQZgTmABgzmAIKyAYBn4xIPSshj6T7QpwYrlZlVZIEZRKmZaQEnTU/HMdeaX0/8ANh3yxAncgyFXLB1U5m100jUg7RwYEKMhtorMFW5Db5QhyqrAQSyKijcqSZNStm8r23DGCuUHMMuZWEBenWcp2EaVGyfZDxyj0crqzNmgW2ca5cisyq7EsWBOhge6ddRBYUpecMxtZQd5QQxH1C5b6sBHGkEMCukiEbXDkuLmAV7hR7ZIjQEup8R6AxBAZgNIpM4hbYXvbmoZAc4BGn5tRDLmWWJhtusTIjhchKUmd8TwZEMCRLAxAYTmUAhfqSTvMjNrpBFc7Y4IXrF4FfcAdLjHMMzTmHjYZc2RAqgeFUZtswM9xLEFrTWrV3IQbX5whSV1Z7h3ynMgIEHU6Su9UbtZxYWg1tGbvrhuLkypAV8qsWMuTmRBlQkEZmaRIFZynfBvjx68sodwCZyjWJ5+XLrry/ZTvgnBnxFzLbC88zGQiZpIVzouaZAB3Jqe4Z2CuMO8vo1tAJthgAWYSQG8U21JyCTElgsiZF9wXA8ts2YVkEhB3ZtrDKxcGREyQQQ+ZRB3hWpfg0ri2RXZTs1aw8HMlzEgsA1s3WGjBZUq6jU5YUQdQc8nILpwfhu5BAU5YgszMoWFliFLDKxEmTppFKcM7OBYLFnueLxMXMK0eEAn3dOYzHSSasVm0qCTUfcq5/t/yc4fCQAPwqQUJbEsR/PQc6YXsYsSbmQdBqT93pUdf4laidUQzqZ7x9JhBqTy90H0qErK7JdEpicf3lw2QCD4SZG6knn8D8ql0WABUVwPC6ZvEB9UNuBvG5jWal6saRuuQooooWCiiigCiiigCvCK9ooCp8fW7YbPbAdDuhUGPMaqf8Ubab1H4bj9kkC4jW28vEPkQrn9VT61dcVhg6kGqfxHh2RirAFTtImt8esuGcuZa+5IkrzYe8sWypcCdDD7c0MN8xXWB4gUGVpIB35gVWLvCEIgSo6DVf7plfur22l+3/R3THQk/KDmQfBKtL9O/DMlljd9F8S4CJB0rpHiqKnGMSggrI6qAfvDKP8ABSidrWHvAj+9/wB6oPvrGWCa8GyzotHFcGGUkbxvMH5jUa86pLeFmQiPGgJCjYwFEkaiZbfQzPIVNW+1yHn8NG/yFvupvims3ZzeGRHiV1kGRsVE+nnVHCRrDLFPkgvpPjyAhmGfQ5Mz5QBJIGkMAdIH6MQO7I1hEJUHQMw1zZV8ZfMM+ZliJBJAAP1pS5gMM3vXUWDqvehZAYkAKX8K6nQRMzzrrA8LwqHw4hTv7962x97OBOkAOMwA2PwiKkjZzxtcEObjs6sSQCgPhZFIkDNbcHwtuIcARlaFAklJryxcyNnGRoYFDqwZTbc50yEZlYiRIMCCKsN7h2FZSrX7WoIJF1VY9PGrg6axG08q5w2Fw1oAKylREZGJUdSIMSZM5d+nVTZRyiiq8bsd5hmsWWGYFQGuIxIIfMjKyhjuVBfPupZo1WorhnZZMOy3C3f3iyA50LRcc5VDOraKTcUkmT4ZjYHQLpwizKg5jP8ARtE6bMygDadCOtN7XG8OplUBbUSO7J3BIMMW3A+ryqVjm+kR6sVyIYvs8cTcDMrDwoCVZhIVu8g6+MTybaSIkk1M4XhmTRm3meZMkkyfUk/E00TtM/8Ay7PxIc/c3d/iab3MXirm5VPSP+1Qw/v8q2WCdmEs8WqLZhblu2JaFSPfcwPmaYcU7S4ZdiW6BNAfRmgN+qW9Kro4XJzO7Meo0P8Af1f/ABU5s4JF1VQCdzuT6nc1pH9OvLMnnpUkJXeI3Ln9HbFsfaMk+uZxPyRT/Wp1wXgBuXczktBk7wTM6ySzQdfETS2Hw5dgo3/Crbw/Ai2oApkcYLWJOFOb2fQ5tpAAFdUUVynaFFFFAFFFFAFE0U3xZuBD3YVn0gOxVd9ZIUkaTyoBeis+wPtLvXLptLhVLLMgXdfCwUwSkTJqZ7PdvLWJumyyNZvCfA/ONwDp4vIgfGtHikvBmskWWim2NwK3FIPwNQXGe1jJiPo+HtrcuhMzF2yosxlGgJLEkaabjrIbWu2txb9vD4jDm3dbMWIM2yotswKHeSygQRprrUKEuyXOPQ6PZu51T5n+Gj8mrnVPm38NMO1Pbi9gbiq1i26uCUYXGEgGDK5NCJHUa/KSs8dxL4Y3VsoXALFM7AQFzQHy6v5RGu9bb5Ek/k5/Rx20hP8AJq51T5t/DR+TVzqnzP8ADUb2b9oNzF3cosKoEEkOzHU6BRkEnQ7kDSvO0ntAvYO93b2LbSocEXG90lgJGTQ+EyNfU1O2XbXyR6eKtvA/udkWb3haPrP8NIfkIOS2h6SPwWp7hPFGuWs9xQmhJgkqAP6xA21nSNNzVdX2hm9dKYSwboG7u3drrIEDKTry576VVZcjuizxY0K/kO3Jo9Ll0fhXv5F3P/cb/wC69SmE7c5cR9Hxdo4e4YytmzW2k6Q0CJ2naQQYNSHajjd3C2TeS2lxFjOGcqRJCgjwkHU+Xxp6mS6J9OFXyRR7Eud7jH1vXq8/ITrlP6TOfxFddk+2z4xjNlUUGPCxZiYnYqAABzJq30llnF0yVihJWrKgnYfLslkfA/w04Xsu42Nv7/4aV7UdtLWCKoQz3WErbXTQmASTsCZA3Jg1HXe2WKt2u+uYMd0PeNu7mZfMgoBpz10nlU+plfJR4sSY9/Jq51T5t/DR+TVzqnzP8NS/B+NWsTaFy02ZTy5g8ww5Go3tP2wt4TKmU3Lz+7aUgHUwCx5AnTqfgYhZMjdEvDjqxP8AJu51T5t/DQOzdz7SfM/uppb7R48jvPoiG0B4kS4Tc88pjKT5AeU084B2u+mLcNlIKkhVuGJhVJLFZgS0aTtUvJkqyqw4rJjh3DVtL1PM08rPrXtKvHEnD/R7YcO6E962UFJzH+jmPCalu1Ha69g0S53KMjkLq7KwbKWMrlIjQ6z6gVk8c7p9s3WSOtrpFsmiqThe2eMu21uW8ErqRPhumfQgoNal+ynaU4tGz2zauKzKUkmMuUGZAIMmIjlVXBrksppk/RRRVS4UUUUAV5XteUBi/Y9/+K3P0rv/AFlpTjFzNx18kEC4Jj+raGf5EGaiezGH77il1O8uW/Fe8Vpsrf0wG8ba/cK1PgfYCxhSWXMzHdm1Y6zBPSeQiec12TyKLv8AtRyQg5JfcoWO4+2D4veuOpZSyFhsSpVGBE8/x12rQr9izj0s3rLq3dlypG/itshQ6jKcxUmR9TbnTDtP2Ys8UtlkbJetG6ivGko7W2VxzXOjQRrzG5BzTg9/E8M4ktpvCS9tXUGUdWMKw6jWQeUEdapxkVrtFuYOn0y0+2ZofDfoXvxSrvwf/wDR/Uf/AC1nntrxMtg2H1rd4/M260Lg5/8AwP8A43/y1Wb+nH8lor3yM89krTiG9Lf4PR7X3jGp/YL/AJ7tQ/sx4VaxV10urmAW3GpETmnY+Vee0/hNvCYtLdoEKbKsZJOpe4vPyUVumvWsxp+lRe+13FzY4SAphrrd3PkczN/hUj40h7J8MDaLb+Jz6HwqPuB+dM/aPaJ4TYcbJeE77MLi+m5Hz86fex15wp/Sf/MKxb+l+TVL6n4EPbGoC4ZvrZronyhT+NOuJcUN7gDuTJyWp/v2/wBsj4Ux9t9yLeF/Tu/5VpESvZu7Oh7uwfncUj7iPnUqtI/cNe6X2H/sig2nP9Z/wt1oprNfYw82H/TufharQ8RjFRkDGM5IG3JGc/CFP3Vll5mzTFxBGP4rHnEcbYk6LcdV05WlYAfNfvNa3dwS9w1sjwlGUj1Ug/trEeFsV41cUg6XsVoZn/mHnrtGvnW7Xz4G9D+FXzdxr4KYlw/uY97LeNFMT3U+G4oMeYgT8jP6tc8Ixv0ziz3GMyXKdAARbTToFIPrUR7M7ZuYxSNlTX9Yqo167/I0r7PbuTiWR4BGdTturrOv6rfKt5tXJrujGKdRT+TdbVkKoA2AAHwqMwHAhZxF26sAXWLEDSCVRT8ypP61IdsuLX8Lhmv2BbYWwWdbmaSJAlSGGwkwd+XnBdhO3OJxzsXtWhbWV8GbPmgH6zRlAOvPURXGk6bR1Nq6KVhn/wCMXP7fFf8Alq5e2Bowlj+2H/TeqHgrv/G7g/8A6MX/AOWrt7anjBWP7cf9K5XVJ/UiznivpyQt2T4utnBYUEw165ZRdtvec68soOvmKt+BwIVzdG9zxN6lbY/7PvrLOAdlFbD4PFW5zi5ZziSQQ5KyAdiGy7QNa1nCX1yos+LIpjy0E/OufJV8G+O65HVFFFZmgUUUUAUjicQEUsQxjkqszfBVBJpavCKAwvslgL9jij3b1i8ltmu+I22MZrocFgJI0FbmGkaUd2Ogr0LVpS2KxjqZbwTtBdwWNxZxFu4MHdxGIKXlUuEPfMpLKssFJWJI5HcGuOMoOKcRw96wGOHw4ANxlZBcfNnC2wwDGDGYkADXynVMlcph1BkKAeoAmm3ka+DIPa3w29fOGWzZvOLVu4jN3bqskpEZgJ907abVdeGcWjhxi3eLhGHdC1cz5smi7RvpmmPOrZkHSvO6HQU24SGvNmL+yfAXsLimF+zdthgiglGiQWBBImPeGp00Ooo9rnDL+JxiXLNi86CyqZu7dRmD3GgZgCdGGsRW0d2Ogo7sdBVt3tsV0VUVzBYJMZw5rDhlFxWVgylXUnUGGG6kgzqJFUnsliX4LfuYfGhltOxNvEKjtabQfZBIOg05GfU60EFBQGqqXgtr5Mg7SXW4zjrS2lf6HZnxlWXvGJGfICJOgC7aeI6aVa+23DmHCruHtW3e64SFtozDS4hIkDKAFHM8quSWVGwA9ABXZUU26GvZjfs34rewCXFv4TEsCxK93bUxIWd2HNR1qWxHaO/iuJ2GGHvWsNbt3RN1QsvcQqWIBIGnhGvMnnWm5B0FHdjpUuVu6IUaVGYe0Hsfet4xeI4ZTdhkN2yo8fhGUsoHvAoII3Gh1Ew7437TLVzBFMJ3tzFXUyLbFu4GQssMzEgDwiToTrHLUaKRXD4dTuoPqAajb5J1+ChezHsecNazXAM5OZiNpiFUHmFE69Sahu2vYq9hcYOIYRDcUvmuWUBLAto5UDdWkyI8JM6jbWQtBFN3djVVRm/aXt9hsXw+5Zsm49+/byra7q7mzMNmOXKNjJBIpD2ScOu4a1dN+26SzEDKWaItr7qyZkHTfSdq0xsOp3UH1ANdLbAEAQOlNuKGvNmDYfheITi733w95bTX8Q+Y22nLcNzKSu/1hynyq5e16zcxOFspYtXbhW4HbLbfKF7phOYgCZYab77Vo/djoK87sdBU7u0yNOGjL+w/ah8JhFs3sHi2ddJS2hEAtGpcciBtyqS7HcUv4nG3rt+y1gHuktI3/t2xdaPNszST6Cr/AJB0FAQVDdkpHQoooqpYKKKKAKKKKAKKKKAKKKKAKKKKAKKKKAKKKKAKKKKAKKKKAKKKKAKKKKAKKKKAKKKKAKKKKAKKKKAKKK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71" name="Picture 3" descr="C:\Documents and Settings\USER\Desktop\images (2).jpg"/>
          <p:cNvPicPr>
            <a:picLocks noChangeAspect="1" noChangeArrowheads="1"/>
          </p:cNvPicPr>
          <p:nvPr/>
        </p:nvPicPr>
        <p:blipFill>
          <a:blip r:embed="rId2"/>
          <a:srcRect/>
          <a:stretch>
            <a:fillRect/>
          </a:stretch>
        </p:blipFill>
        <p:spPr bwMode="auto">
          <a:xfrm>
            <a:off x="5562600" y="2362200"/>
            <a:ext cx="3124200" cy="3840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descr="C:\Documents and Settings\USER\Desktop\images (3).jpg"/>
          <p:cNvPicPr>
            <a:picLocks noChangeAspect="1" noChangeArrowheads="1"/>
          </p:cNvPicPr>
          <p:nvPr/>
        </p:nvPicPr>
        <p:blipFill>
          <a:blip r:embed="rId3"/>
          <a:srcRect/>
          <a:stretch>
            <a:fillRect/>
          </a:stretch>
        </p:blipFill>
        <p:spPr bwMode="auto">
          <a:xfrm>
            <a:off x="1219200" y="2971800"/>
            <a:ext cx="3733800" cy="2990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data:image/jpeg;base64,/9j/4AAQSkZJRgABAQAAAQABAAD/2wCEAAkGBhAQEA8PEBAQDw8ODxAQEA8QDxUYEBAQFRAYFBQQFxIXHCYeGBkjGRUTHy8gIycpLC0sFSAxNTAqNSYrLCkBCQoKDgwOGg8PGikgHBwtKSkpKSkpKSwpKSkpKSkpKSwpKSkpKSwpKSkpLCkpKSwsKSwsLCksKSwsLCkpKSkpKf/AABEIAKgBKwMBIgACEQEDEQH/xAAcAAEAAgMBAQEAAAAAAAAAAAAABQYBAgcEAwj/xABCEAABAwIDBQUGAggFBAMAAAABAAIDBBEFEiEGEzFBURQiYYGRBxUycaGxQlIjM2JygpKiwRYkc9HhU4Pw8TRDY//EABgBAQEBAQEAAAAAAAAAAAAAAAACAwEE/8QAHxEBAQACAwEAAwEAAAAAAAAAAAECEQMSITEiQVET/9oADAMBAAIRAxEAPwDuKxdZWLICIiAiIgIiICIiAiIgIiICIiAiIgIiICIiAiIgIiICIiAiIgIiICIiAiIgIiIMoiwgIiFAS6pW0O178zoqd2VrTZ0o4uPPL0HiqrLizg4F07g48M0pBPyuVleSb00nHbNuvoud4XtdPEQHuMrOYdq4Dwcr1QYiyZocw3uL25qsc5k5lhcXqREVoEREBERAREQEREBERAREQEREBERAREQEREBERAREQEREBERBlERBhRO1FcYaaRwNnOsxp6F3P0upZVXbuoZu44y4Zt5nLeeUNI+5U53UVjN1R/BUPEvZ7VVNUHvnh3crwHSuLrxMvqchGthyB9Ff6qLfRObCRDPbuOIu0kcLtPFV/A34xM2Y9hbOaaURSiKVrX6tzB7WPNnNtbgV58N/Y9GevlWF2BxUbYoIal9UwRg7yQjNe+rdBw6A6r14Tj5ppY9e7fUHm0mxVTbtbCCWzNlpnAlrhPGWgEHhn+H6qNxrF95U00ULg/eOaMzTcZSbuN/kCuflLtU1Zp23aHawQHdxAPktck/Cy40+ZVTl2lqnG+/eD0aQB6BRb5SSSTck6k81RjR12L4i2jpZHRsFyXBxDI42/FK62pOug5myqW536nrMJ8daoNtKmMgPImbzDgA63g4f3V0wrGY6lgcw6/iaeLSuVV+zJwiOFlRXioE1wx0rQxwc0DM0EuOYa311HVfbBto2QvD2SMcLjMA8G456DwXZcsbqpuOOU3HXkUNjG0sVOwH43vaHNjB5HgSeQVUqNuKpx7pZGOQDb/UrS8kjLHC10RFQaPbydp/SNZI3nYZXevBW/CcZiqW5ozqPiafib5LuOcycuFn170RFaRERAREQEREBERAREQEREBERAREQEREBERBlERBgrnG3WDSxSOqQXSQvPeJ4xE8j+z0PkujlR+JYjC1rmPs/MCDHa9weIKjOSxeFsu44jiGNNgGYm7vwgcSVrS7S4lECQ1zYqhtpHsYSLcgXW0OvFWpuydBFM+oEWZxOZu+eXtiHRgdoB48V48Z9odFBeMv3r+G6i73keQXm6/x6u2/0ruJ4rA2nf2ixje3KW3IL/wBkW1Vf2HnhnqH5aRrTBG6VkrXHud5rO8OBuHFTGL7MU2IN7TCHRyAEuiLtD425eSn/AGT7Jl5qf0Zjg3EkDnkGzpnFp7pPxFuXX0V46+ftGX9/TaQktdb8p+ym/YthDWduqCP0jpGQ3PHK1ub7u+ihamN8Mr4JRlljOrTzHJ7erTyP9wVJYNtBJSiTdBo3li640zAWzfNTjeuXqs/yx8XnaHDcOrj2WsZFMWEOax5ILSRxa4WINuhVcq/Y5gsQdUNgliMTS/NHUyi1hyuSq3U15JdK93eJLnOJ+t1E4Nt5iFbPUU9OQ/D4Yrzue0nK3MGgtk5EuIsOgJ5LWZ9tsbx9dJqeZzjdxJNgLk3NgLAeirD5MQxCsNDhoa3djNNUO+Fg6kkGw5AAEnyVgJ0042Vs9kGEtipJpbfpKipkLyeNmWY0fc+az4/cmvJdY+KxNsdiVC1r6maKshNmukY0tkicdG3bwc0nS44XHl6sLxJ8EgkaeHEdRzBV92znDaOUHjIWMHzzA/2K5m99gSeABKcmpfE8fuPrrzMQYYN+D3DFvPLLdUCn2yqmEnOHgknK9t7XN7X4r70OJEYFTG+tQ3K39wvc4H+UD1VZllDWlxNg0XJ+QXc8745x4T3a94ft6zd5qhhbJmIDIwT3ORJJ4nVSdDthSykNzGNx4bwWB8+C5HR0ONVUXaqahZ2YjNGJZQyadvJ7WkiwPK69VHUl7GuLXRuNw5jviY4GzmnxBBCq5ZY/SYY5XUdsDllVTYTFXSMfC8kmLKWk8cp5eoVolnawFznBrRxJNgtcctzbCzV03RQU+2lG023hdb8rCR6r70W1FLKQGygOPAPBaT6p2h1qWRYBWVTgiIgIiICIiAiIgIiICIiDK8GNYvHSwunk+BpaNOpIA+696rm3mByVlFJDCQJAWva08HluuQnlfquX547Nb9eOp2ifKLsOVhFxlPEfNU7aXbino2uzO3kltI2nXz6Lnn+IcSEhw2mZIZs2QxhhMzXXsR+yPE6WXTNhvYsyItq8ULampvmbT3zQxnkXk/rHfQePFYzG5fW9uOPxSKLCccx43jaaWicf1r7siLdNR+KQ2PLTxTaf2RPwrcTCXtMTxklfky7uW+mlz3T1PMeK/RjGAAAAAAWAA0HkvjW0TJo3xSND45GlrmkaEFaXHzUZTL3dcJwSTd2INir5s3tH2chr/wD48h1//F54uH7J4n1VX2h2ddQVAjuXQyXdC88SAdWHxFx6rNI/8J4EfVebdxr1XWcdRxzZumr2NEzMxGscsbi2Vl9bskbqAenA8wVRq72U1zD/AJXEWPbybV04zD/uRWB/lVl2ExXPG6nce/B8F+JjJ09D/ZWuy9M1lNvLd43Ti7/YliVU4CsxGFkNwXMp43G4vqLHKOHW/wAl0fA9hqSio30VOzLHI1wkedZJHEW3jncz9BbRWGyWVaiduMVUL4ZXwSjLLHxHJzT8MjerT/wpjAdp30gcwMD2uObKTazuZBCu+0OytPXNAmaWvZfdTRnLLEf2XdNBdpuDbUKhV3s5xSI/5ealq2ct9nhlA8S0Oa4/INWH+dl8bzkxs1kxje0ElU4F9mtb8LG8B1N+Z8VVcUmfPJHh1Nd1VVuDNNdzHfvyu6AC58lOt9neOTnK6SioozoZGOfLKPkLAfVXrYz2fUuFtcY801TL+uqpdZX88o/K3wHnddnHd7ycvJJNYoHa1jIBSUUWkdJTtaB5ZR9G/VViWi7Q+Ck5VUzInf6d80n9AcpPH6zfVM7+RkIb+63uj7fVevYGj3uIOkI7tJAT4byU5QfJrXeqzv5ZLn44Ol92Nh4NZGzgODWtHD0C446bMXPtYyPfIR0L3FxH1XS9s6zd0c1jZ0lom/xmx/pzLmLnWHQAfRXzX9J4Z+1w2Cc2OOsqXnLGzKy/gxudx/qA8lDY5j8lS8kktjB7sfIDx6le3EGGnwelj1a6rmjc/r3yZi0+TQFW3u0J8CVGVskisJLbXlrMUyEsjhqKmUAOMVNC6R7Wng52X4eB48bL4YZtDFO50QD4po/jhlYWyN+bSux7J4M2lpY2taBJIBLM62r5XC5JPO3AeACpvtWwSPf0FYxobOXvhe4cXxZC4B3WxH1V3jkx2mcluWnu2Q2mcx7aeV2aN+kZJ1Y7kL/lVsxzFhSwmUjMQWta29rkm3H1XJ2vI1HEaj5qzbeYsXdhgvq6M1D/AOUBv3d6LmOd6mWE7J+j26pn2D88TjxzNu31CsENQ17Q9rg5rgC0jmDzXGSV45tq4A8QuqWhws0Mzm3QC/Bdx5b/AAy4o7qCsrk2F7QTwEOZI4t5scSWuHyV3/xvTBjXEuzOaCWAXIPRaTklZ5cdixIq7TbdUrzZxfH4vb3fUEqfjla4BzSHNIuCDcEfNXMpfiLLPrdEBRdcEREBEslkC6LKIPLFhkLZXztijbNKGtklDAJHhvwgu4kC69NllEBERBA7Z4M2ppZBa8kIMsRHEPaL28xcea5ZAdAu3uXHsRp93UTxgWDJpAB4ZtPovPyz9vRw39PLS7RGlqmSDi3iPzN/EPQrtUMgc1rhwc0OHyIuuOYVs22trYWO/VNvJL4sbazfM2C7IxoAAGgAsB4KuL4nm1tsiItmLFkssogxZYcOS2RBR8Q9k1G4ufTy1NG9xJO6mLo7/wClLmaPKyldjNlHUDJmvmFRJNLnMu7ydwNDWNLbnUC/qrGsLmo7uqD7UsTMfZWGOYxkySOkjhe+NrgA1oc5oIbo53FUrD6iKrdHFDKyTfSsiORwJAce8bcR3bldzIUc7Z2lMzKns0HaIySyYRtEjbix7wF9QSFGXHLdrx5LJpXvabSEYeJWC4opYpiOkLe48+THE/wqiNeHC4NwRy6FdrkiDgWuALXAggjQgixBXJsf2BqqFzn0THVdESXdmaR2imvyYD+sZ0HEeKnPDfsVx5yeVe8D2pgfCzO9scjWgODja5AtcdVUdscXbUzsym8UDXBh/M53xPt00AVQ/wAQ07TlkkEDxxjqAYpB82PAK9VDVdpdkpWuqnm4tA3M0fvSfAz+IhRblZrS5jjLvb20dMZpY4Wi5leGeXM+QufJa4zWifEa141ZTllLGQdLRt739ZerrgeAe7oJ62pLTOyF7iGm7IWBty0HmTYXK5vgsREQc745XOlf++9xc76kqcp1isbMstp7A8PFRURQkXa513/uN1I87W816Pbfh8LosPjbGwSmpOUtaAWxNjOZvyuWqW9nNHeSea2jGtjB8XHM70Ab6qB9oVXv8UZHxbRwgfJ7++76ZFU/HBN/LPX8R7BYNHRoH0WuN0VbFQyYhDFE+GLV4e8h5YDZz2tA1APjyOhX0a0uIaPicQ0fMmytvtSkFPg5pm2Bn3NM0dW3Bf8A0td6qcJPtVnb5J+1AwHFDUwiVzMjiSC0G4uOYK92N45PFRFjJXsa2aN3ccQbEEFtxyvYry4RTCOFjR0uvXjuGF+EYhP/ANOSnsfBsgc77hTPb4q6n1JbNbdVbYWfpN6ASLSC5sOWbiug7MbRGsbISwMMZaDZ1wb31+i4psrLeG3R39l0fYGsbEKtz3BrGRseSeQBdf7q8Mrv1HJhNbi9y1LGfE5rb8MxAWzZAdQQR1BXMsQ2iM8j5fw8GDoOQUbBis7HXjkkaSeDXHUnw5rT/X1n/ldbdhWVH4GycQs7Q7NKRd2gGW/BunRSC1jEWFlYXRlYWUQFhZWEHgx3ExTU805/+phcB1d+EeZsFxugqXSN3jyXPe57nOPEkuJJV69q1dlp4oQf1shc791g/wByFznBJxYsPEG4HgV5uW+6erix82uewrv89bkYH39QumLlWD4mYJBI0C45+HMfJX7C9pYZgNcjuhOl/mq4sprSOXG72l0ugKyt2DCIsoCwsogLCyiAiIgwhCIg+UtMx/xsa/8AeaD91uyJrRYAAdALD6LdEEPtZhElVSTU8TmMdKALvvlIDgS0kai9rXXLKrZ/FKYWloHSsaP1lHK2UW65HZX/AEXakyqMsJl9VjncfiubDU26oWPe10bpc0zmvaWvaODQ5p1BytGhXKoqozz1VUdd/M9zf3c3d/pyru0kYcC0gEOBBB4EHQgqnYn7KaCUl8RqKOTSzqadwaLct0/My38KnPDc1F4Z6u6rmx9HvayEcRGTKf4Rp9SFp7X63e1VHSA6RMdM8ftPOVv0DvVXDZHYx9A+Zz6ntOdrWxl0QY9jRqcxabOJNuAHBUHbXD6pmIT1c1NUGFzg2J8UTpWhjW2BO7uW8zrbiouNmOlTKXLbz8BboAFcsRwq2z1Uy3efSyzEdT8Y+gCo+F1kVVKyGKVjnPkawsDu+CXWN2nUc+PRdmxOjBpZogO6aeRgHhuyFzjxvu1cmXx+f9kX9x4+RUxiFRIGCNhIEz2teB+IC7gPVQGyhILgeJZr5Ky2va/I3H2WTd9PhAaOX3Vu2E2ezu7XIO4w2iB/E7m/5D7qB2ewV1XOIxcRt70rujeg8TwXWYIGsa1jQGtaA1oHIDktePDftYcuevI+gWVhZXpeZhZXwNQFjtIXNmnoWF5zVjqtTWt6pt3VetYXjNe3qvNiONtiikkFnZGlwHU8gudo71qje1Wa88LPyRE/zO/4XOHvMb2ubobjzHRWraPFzVSmV4DTlDQBwAH/ALVcrYtL9LfdeTK7r2YTWKzyQSRbveNsJWNkY78LmuFxY+a+1POWm4NlZ6Sqp5sLhbPqI4QAR8bXtFgQeR0CoeI4ju2ANBfI8hsbBxc86AJZr45Lv6uWCbazOqYqKOPfPdq/XuxRji9x5fJdEuqNsLg8dBCXSEPq6iz6iToeUTT+Vv3uVZ/ezV6ML568+c98SV0uo73qE96BX2jPrUjdLqO95hPeYTtDVSN0uo73oE96BO0NJG6XUd70Cx70CdoaqSRRvvZqe92/+BO0d61JXS6jPe7U98NTtDrUndLqM98s6/RPfLOqdodalEUX76Z1T35H1TtDrUmsWUb79j/ME9/xfnCdoda8G1U9LSMbWyUsUsscjWxvyM3jXOuLh5FxpdfGPbqmlp3SND85aRuS3v5iOGmlvFRu3tSKmnYyJ7HFkmdzM4DnANIFr8TrwXN6fGoc26L93I0kZJLscfEB1rjxCyyzu/GuOEs9feHBBC8vuQXX7htzXshhdI5rGAue9wa1o4knkvi+YcS4a8NeKvOxWGxQ/wCYmczeuFmMJF42nmf2iPTzWOM3W2V1Fn2cwNtJCIxYvPekf+Z1vsOAUsvG3Eoz+Ieq3Faz8w9V65qPJZdvSi84qm9VntDeq7tzSO3ZWDC5e7ImRR1XtHGmcvm6jPipXIm7TqbQzsOPUrzz4C14LXXc08QSbHyVh3axuk6x3tVTOxNP/wBNv1WrthqY8Ywrdu03YXOkd75Kq3Y6ECwDgOgJsvKz2eUokEoa/eN0a7eOu35C9grpuwm7TpDvVcZs2wc3+b3H+69DMIA6+pU3u03YXesc7VEDD/mt+x/NSm7CbtOsc7VGdkPinYypPdpuwnU2jOxlOxnxUnu0yJ1NozsRWOxHqpTImROptF9hT3eVK5EyJ1O1RPu4p7u+alsibtOsO1RPu1Y91qXyLOROsO1Q/uoLHugKZyJkTpDvUL7mb0WDgTD+FTeRMidDsgXbNQnjG0/NoXxdsbSnjTxH5sH+ysuRMidYdlaZsZSDUU8QPUMA+wXobs1COEbR5KdypkTpDvUQzBIxwaF9G4Y0cFJhqzkXernao8UHifVZ7D4le/Klk0dm1kstkVJa2Sy2SyDWyWWyWQa2WLLeyINLJZb2RBpZLLeyWQaWSy3slkGlkst7JZBrZYst7JZBpZZyrZLINbItkQapZbWRBiyxZbJZBrZZss2RBiyWWUsgxZLLZEGtkssogxZLLKyg1sllsiAsIiDKLCIMoiICIiAiIgIiICIiAiIgIiICwiIMo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4" name="AutoShape 4" descr="data:image/jpeg;base64,/9j/4AAQSkZJRgABAQAAAQABAAD/2wCEAAkGBhAQEA8PEBAQDw8ODxAQEA8QDxUYEBAQFRAYFBQQFxIXHCYeGBkjGRUTHy8gIycpLC0sFSAxNTAqNSYrLCkBCQoKDgwOGg8PGikgHBwtKSkpKSkpKSwpKSkpKSkpKSwpKSkpKSwpKSkpLCkpKSwsKSwsLCksKSwsLCkpKSkpKf/AABEIAKgBKwMBIgACEQEDEQH/xAAcAAEAAgMBAQEAAAAAAAAAAAAABQYBAgcEAwj/xABCEAABAwIDBQUGAggFBAMAAAABAAIDBBEFEiEGEzFBURQiYYGRBxUycaGxQlIjM2JygpKiwRYkc9HhU4Pw8TRDY//EABgBAQEBAQEAAAAAAAAAAAAAAAACAwEE/8QAHxEBAQACAwEAAwEAAAAAAAAAAAECEQMSITEiQVET/9oADAMBAAIRAxEAPwDuKxdZWLICIiAiIgIiICIiAiIgIiICIiAiIgIiICIiAiIgIiICIiAiIgIiICIiAiIgIiIMoiwgIiFAS6pW0O178zoqd2VrTZ0o4uPPL0HiqrLizg4F07g48M0pBPyuVleSb00nHbNuvoud4XtdPEQHuMrOYdq4Dwcr1QYiyZocw3uL25qsc5k5lhcXqREVoEREBERAREQEREBERAREQEREBERAREQEREBERAREQEREBERBlERBhRO1FcYaaRwNnOsxp6F3P0upZVXbuoZu44y4Zt5nLeeUNI+5U53UVjN1R/BUPEvZ7VVNUHvnh3crwHSuLrxMvqchGthyB9Ff6qLfRObCRDPbuOIu0kcLtPFV/A34xM2Y9hbOaaURSiKVrX6tzB7WPNnNtbgV58N/Y9GevlWF2BxUbYoIal9UwRg7yQjNe+rdBw6A6r14Tj5ppY9e7fUHm0mxVTbtbCCWzNlpnAlrhPGWgEHhn+H6qNxrF95U00ULg/eOaMzTcZSbuN/kCuflLtU1Zp23aHawQHdxAPktck/Cy40+ZVTl2lqnG+/eD0aQB6BRb5SSSTck6k81RjR12L4i2jpZHRsFyXBxDI42/FK62pOug5myqW536nrMJ8daoNtKmMgPImbzDgA63g4f3V0wrGY6lgcw6/iaeLSuVV+zJwiOFlRXioE1wx0rQxwc0DM0EuOYa311HVfbBto2QvD2SMcLjMA8G456DwXZcsbqpuOOU3HXkUNjG0sVOwH43vaHNjB5HgSeQVUqNuKpx7pZGOQDb/UrS8kjLHC10RFQaPbydp/SNZI3nYZXevBW/CcZiqW5ozqPiafib5LuOcycuFn170RFaRERAREQEREBERAREQEREBERAREQEREBERBlERBgrnG3WDSxSOqQXSQvPeJ4xE8j+z0PkujlR+JYjC1rmPs/MCDHa9weIKjOSxeFsu44jiGNNgGYm7vwgcSVrS7S4lECQ1zYqhtpHsYSLcgXW0OvFWpuydBFM+oEWZxOZu+eXtiHRgdoB48V48Z9odFBeMv3r+G6i73keQXm6/x6u2/0ruJ4rA2nf2ixje3KW3IL/wBkW1Vf2HnhnqH5aRrTBG6VkrXHud5rO8OBuHFTGL7MU2IN7TCHRyAEuiLtD425eSn/AGT7Jl5qf0Zjg3EkDnkGzpnFp7pPxFuXX0V46+ftGX9/TaQktdb8p+ym/YthDWduqCP0jpGQ3PHK1ub7u+ihamN8Mr4JRlljOrTzHJ7erTyP9wVJYNtBJSiTdBo3li640zAWzfNTjeuXqs/yx8XnaHDcOrj2WsZFMWEOax5ILSRxa4WINuhVcq/Y5gsQdUNgliMTS/NHUyi1hyuSq3U15JdK93eJLnOJ+t1E4Nt5iFbPUU9OQ/D4Yrzue0nK3MGgtk5EuIsOgJ5LWZ9tsbx9dJqeZzjdxJNgLk3NgLAeirD5MQxCsNDhoa3djNNUO+Fg6kkGw5AAEnyVgJ0042Vs9kGEtipJpbfpKipkLyeNmWY0fc+az4/cmvJdY+KxNsdiVC1r6maKshNmukY0tkicdG3bwc0nS44XHl6sLxJ8EgkaeHEdRzBV92znDaOUHjIWMHzzA/2K5m99gSeABKcmpfE8fuPrrzMQYYN+D3DFvPLLdUCn2yqmEnOHgknK9t7XN7X4r70OJEYFTG+tQ3K39wvc4H+UD1VZllDWlxNg0XJ+QXc8745x4T3a94ft6zd5qhhbJmIDIwT3ORJJ4nVSdDthSykNzGNx4bwWB8+C5HR0ONVUXaqahZ2YjNGJZQyadvJ7WkiwPK69VHUl7GuLXRuNw5jviY4GzmnxBBCq5ZY/SYY5XUdsDllVTYTFXSMfC8kmLKWk8cp5eoVolnawFznBrRxJNgtcctzbCzV03RQU+2lG023hdb8rCR6r70W1FLKQGygOPAPBaT6p2h1qWRYBWVTgiIgIiICIiAiIgIiICIiDK8GNYvHSwunk+BpaNOpIA+696rm3mByVlFJDCQJAWva08HluuQnlfquX547Nb9eOp2ifKLsOVhFxlPEfNU7aXbino2uzO3kltI2nXz6Lnn+IcSEhw2mZIZs2QxhhMzXXsR+yPE6WXTNhvYsyItq8ULampvmbT3zQxnkXk/rHfQePFYzG5fW9uOPxSKLCccx43jaaWicf1r7siLdNR+KQ2PLTxTaf2RPwrcTCXtMTxklfky7uW+mlz3T1PMeK/RjGAAAAAAWAA0HkvjW0TJo3xSND45GlrmkaEFaXHzUZTL3dcJwSTd2INir5s3tH2chr/wD48h1//F54uH7J4n1VX2h2ddQVAjuXQyXdC88SAdWHxFx6rNI/8J4EfVebdxr1XWcdRxzZumr2NEzMxGscsbi2Vl9bskbqAenA8wVRq72U1zD/AJXEWPbybV04zD/uRWB/lVl2ExXPG6nce/B8F+JjJ09D/ZWuy9M1lNvLd43Ti7/YliVU4CsxGFkNwXMp43G4vqLHKOHW/wAl0fA9hqSio30VOzLHI1wkedZJHEW3jncz9BbRWGyWVaiduMVUL4ZXwSjLLHxHJzT8MjerT/wpjAdp30gcwMD2uObKTazuZBCu+0OytPXNAmaWvZfdTRnLLEf2XdNBdpuDbUKhV3s5xSI/5ealq2ct9nhlA8S0Oa4/INWH+dl8bzkxs1kxje0ElU4F9mtb8LG8B1N+Z8VVcUmfPJHh1Nd1VVuDNNdzHfvyu6AC58lOt9neOTnK6SioozoZGOfLKPkLAfVXrYz2fUuFtcY801TL+uqpdZX88o/K3wHnddnHd7ycvJJNYoHa1jIBSUUWkdJTtaB5ZR9G/VViWi7Q+Ck5VUzInf6d80n9AcpPH6zfVM7+RkIb+63uj7fVevYGj3uIOkI7tJAT4byU5QfJrXeqzv5ZLn44Ol92Nh4NZGzgODWtHD0C446bMXPtYyPfIR0L3FxH1XS9s6zd0c1jZ0lom/xmx/pzLmLnWHQAfRXzX9J4Z+1w2Cc2OOsqXnLGzKy/gxudx/qA8lDY5j8lS8kktjB7sfIDx6le3EGGnwelj1a6rmjc/r3yZi0+TQFW3u0J8CVGVskisJLbXlrMUyEsjhqKmUAOMVNC6R7Wng52X4eB48bL4YZtDFO50QD4po/jhlYWyN+bSux7J4M2lpY2taBJIBLM62r5XC5JPO3AeACpvtWwSPf0FYxobOXvhe4cXxZC4B3WxH1V3jkx2mcluWnu2Q2mcx7aeV2aN+kZJ1Y7kL/lVsxzFhSwmUjMQWta29rkm3H1XJ2vI1HEaj5qzbeYsXdhgvq6M1D/AOUBv3d6LmOd6mWE7J+j26pn2D88TjxzNu31CsENQ17Q9rg5rgC0jmDzXGSV45tq4A8QuqWhws0Mzm3QC/Bdx5b/AAy4o7qCsrk2F7QTwEOZI4t5scSWuHyV3/xvTBjXEuzOaCWAXIPRaTklZ5cdixIq7TbdUrzZxfH4vb3fUEqfjla4BzSHNIuCDcEfNXMpfiLLPrdEBRdcEREBEslkC6LKIPLFhkLZXztijbNKGtklDAJHhvwgu4kC69NllEBERBA7Z4M2ppZBa8kIMsRHEPaL28xcea5ZAdAu3uXHsRp93UTxgWDJpAB4ZtPovPyz9vRw39PLS7RGlqmSDi3iPzN/EPQrtUMgc1rhwc0OHyIuuOYVs22trYWO/VNvJL4sbazfM2C7IxoAAGgAsB4KuL4nm1tsiItmLFkssogxZYcOS2RBR8Q9k1G4ufTy1NG9xJO6mLo7/wClLmaPKyldjNlHUDJmvmFRJNLnMu7ydwNDWNLbnUC/qrGsLmo7uqD7UsTMfZWGOYxkySOkjhe+NrgA1oc5oIbo53FUrD6iKrdHFDKyTfSsiORwJAce8bcR3bldzIUc7Z2lMzKns0HaIySyYRtEjbix7wF9QSFGXHLdrx5LJpXvabSEYeJWC4opYpiOkLe48+THE/wqiNeHC4NwRy6FdrkiDgWuALXAggjQgixBXJsf2BqqFzn0THVdESXdmaR2imvyYD+sZ0HEeKnPDfsVx5yeVe8D2pgfCzO9scjWgODja5AtcdVUdscXbUzsym8UDXBh/M53xPt00AVQ/wAQ07TlkkEDxxjqAYpB82PAK9VDVdpdkpWuqnm4tA3M0fvSfAz+IhRblZrS5jjLvb20dMZpY4Wi5leGeXM+QufJa4zWifEa141ZTllLGQdLRt739ZerrgeAe7oJ62pLTOyF7iGm7IWBty0HmTYXK5vgsREQc745XOlf++9xc76kqcp1isbMstp7A8PFRURQkXa513/uN1I87W816Pbfh8LosPjbGwSmpOUtaAWxNjOZvyuWqW9nNHeSea2jGtjB8XHM70Ab6qB9oVXv8UZHxbRwgfJ7++76ZFU/HBN/LPX8R7BYNHRoH0WuN0VbFQyYhDFE+GLV4e8h5YDZz2tA1APjyOhX0a0uIaPicQ0fMmytvtSkFPg5pm2Bn3NM0dW3Bf8A0td6qcJPtVnb5J+1AwHFDUwiVzMjiSC0G4uOYK92N45PFRFjJXsa2aN3ccQbEEFtxyvYry4RTCOFjR0uvXjuGF+EYhP/ANOSnsfBsgc77hTPb4q6n1JbNbdVbYWfpN6ASLSC5sOWbiug7MbRGsbISwMMZaDZ1wb31+i4psrLeG3R39l0fYGsbEKtz3BrGRseSeQBdf7q8Mrv1HJhNbi9y1LGfE5rb8MxAWzZAdQQR1BXMsQ2iM8j5fw8GDoOQUbBis7HXjkkaSeDXHUnw5rT/X1n/ldbdhWVH4GycQs7Q7NKRd2gGW/BunRSC1jEWFlYXRlYWUQFhZWEHgx3ExTU805/+phcB1d+EeZsFxugqXSN3jyXPe57nOPEkuJJV69q1dlp4oQf1shc791g/wByFznBJxYsPEG4HgV5uW+6erix82uewrv89bkYH39QumLlWD4mYJBI0C45+HMfJX7C9pYZgNcjuhOl/mq4sprSOXG72l0ugKyt2DCIsoCwsogLCyiAiIgwhCIg+UtMx/xsa/8AeaD91uyJrRYAAdALD6LdEEPtZhElVSTU8TmMdKALvvlIDgS0kai9rXXLKrZ/FKYWloHSsaP1lHK2UW65HZX/AEXakyqMsJl9VjncfiubDU26oWPe10bpc0zmvaWvaODQ5p1BytGhXKoqozz1VUdd/M9zf3c3d/pyru0kYcC0gEOBBB4EHQgqnYn7KaCUl8RqKOTSzqadwaLct0/My38KnPDc1F4Z6u6rmx9HvayEcRGTKf4Rp9SFp7X63e1VHSA6RMdM8ftPOVv0DvVXDZHYx9A+Zz6ntOdrWxl0QY9jRqcxabOJNuAHBUHbXD6pmIT1c1NUGFzg2J8UTpWhjW2BO7uW8zrbiouNmOlTKXLbz8BboAFcsRwq2z1Uy3efSyzEdT8Y+gCo+F1kVVKyGKVjnPkawsDu+CXWN2nUc+PRdmxOjBpZogO6aeRgHhuyFzjxvu1cmXx+f9kX9x4+RUxiFRIGCNhIEz2teB+IC7gPVQGyhILgeJZr5Ky2va/I3H2WTd9PhAaOX3Vu2E2ezu7XIO4w2iB/E7m/5D7qB2ewV1XOIxcRt70rujeg8TwXWYIGsa1jQGtaA1oHIDktePDftYcuevI+gWVhZXpeZhZXwNQFjtIXNmnoWF5zVjqtTWt6pt3VetYXjNe3qvNiONtiikkFnZGlwHU8gudo71qje1Wa88LPyRE/zO/4XOHvMb2ubobjzHRWraPFzVSmV4DTlDQBwAH/ALVcrYtL9LfdeTK7r2YTWKzyQSRbveNsJWNkY78LmuFxY+a+1POWm4NlZ6Sqp5sLhbPqI4QAR8bXtFgQeR0CoeI4ju2ANBfI8hsbBxc86AJZr45Lv6uWCbazOqYqKOPfPdq/XuxRji9x5fJdEuqNsLg8dBCXSEPq6iz6iToeUTT+Vv3uVZ/ezV6ML568+c98SV0uo73qE96BX2jPrUjdLqO95hPeYTtDVSN0uo73oE96BO0NJG6XUd70Cx70CdoaqSRRvvZqe92/+BO0d61JXS6jPe7U98NTtDrUndLqM98s6/RPfLOqdodalEUX76Z1T35H1TtDrUmsWUb79j/ME9/xfnCdoda8G1U9LSMbWyUsUsscjWxvyM3jXOuLh5FxpdfGPbqmlp3SND85aRuS3v5iOGmlvFRu3tSKmnYyJ7HFkmdzM4DnANIFr8TrwXN6fGoc26L93I0kZJLscfEB1rjxCyyzu/GuOEs9feHBBC8vuQXX7htzXshhdI5rGAue9wa1o4knkvi+YcS4a8NeKvOxWGxQ/wCYmczeuFmMJF42nmf2iPTzWOM3W2V1Fn2cwNtJCIxYvPekf+Z1vsOAUsvG3Eoz+Ieq3Faz8w9V65qPJZdvSi84qm9VntDeq7tzSO3ZWDC5e7ImRR1XtHGmcvm6jPipXIm7TqbQzsOPUrzz4C14LXXc08QSbHyVh3axuk6x3tVTOxNP/wBNv1WrthqY8Ywrdu03YXOkd75Kq3Y6ECwDgOgJsvKz2eUokEoa/eN0a7eOu35C9grpuwm7TpDvVcZs2wc3+b3H+69DMIA6+pU3u03YXesc7VEDD/mt+x/NSm7CbtOsc7VGdkPinYypPdpuwnU2jOxlOxnxUnu0yJ1NozsRWOxHqpTImROptF9hT3eVK5EyJ1O1RPu4p7u+alsibtOsO1RPu1Y91qXyLOROsO1Q/uoLHugKZyJkTpDvUL7mb0WDgTD+FTeRMidDsgXbNQnjG0/NoXxdsbSnjTxH5sH+ysuRMidYdlaZsZSDUU8QPUMA+wXobs1COEbR5KdypkTpDvUQzBIxwaF9G4Y0cFJhqzkXernao8UHifVZ7D4le/Klk0dm1kstkVJa2Sy2SyDWyWWyWQa2WLLeyINLJZb2RBpZLLeyWQaWSy3slkGlkst7JZBrZYst7JZBpZZyrZLINbItkQapZbWRBiyxZbJZBrZZss2RBiyWWUsgxZLLZEGtkssogxZLLKyg1sllsiAsIiDKLCIMoiICIiAiIgIiICIiAiIgIiICwiIMo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6" name="AutoShape 6" descr="data:image/jpeg;base64,/9j/4AAQSkZJRgABAQAAAQABAAD/2wCEAAkGBhAQEA8PEBAQDw8ODxAQEA8QDxUYEBAQFRAYFBQQFxIXHCYeGBkjGRUTHy8gIycpLC0sFSAxNTAqNSYrLCkBCQoKDgwOGg8PGikgHBwtKSkpKSkpKSwpKSkpKSkpKSwpKSkpKSwpKSkpLCkpKSwsKSwsLCksKSwsLCkpKSkpKf/AABEIAKgBKwMBIgACEQEDEQH/xAAcAAEAAgMBAQEAAAAAAAAAAAAABQYBAgcEAwj/xABCEAABAwIDBQUGAggFBAMAAAABAAIDBBEFEiEGEzFBURQiYYGRBxUycaGxQlIjM2JygpKiwRYkc9HhU4Pw8TRDY//EABgBAQEBAQEAAAAAAAAAAAAAAAACAwEE/8QAHxEBAQACAwEAAwEAAAAAAAAAAAECEQMSITEiQVET/9oADAMBAAIRAxEAPwDuKxdZWLICIiAiIgIiICIiAiIgIiICIiAiIgIiICIiAiIgIiICIiAiIgIiICIiAiIgIiIMoiwgIiFAS6pW0O178zoqd2VrTZ0o4uPPL0HiqrLizg4F07g48M0pBPyuVleSb00nHbNuvoud4XtdPEQHuMrOYdq4Dwcr1QYiyZocw3uL25qsc5k5lhcXqREVoEREBERAREQEREBERAREQEREBERAREQEREBERAREQEREBERBlERBhRO1FcYaaRwNnOsxp6F3P0upZVXbuoZu44y4Zt5nLeeUNI+5U53UVjN1R/BUPEvZ7VVNUHvnh3crwHSuLrxMvqchGthyB9Ff6qLfRObCRDPbuOIu0kcLtPFV/A34xM2Y9hbOaaURSiKVrX6tzB7WPNnNtbgV58N/Y9GevlWF2BxUbYoIal9UwRg7yQjNe+rdBw6A6r14Tj5ppY9e7fUHm0mxVTbtbCCWzNlpnAlrhPGWgEHhn+H6qNxrF95U00ULg/eOaMzTcZSbuN/kCuflLtU1Zp23aHawQHdxAPktck/Cy40+ZVTl2lqnG+/eD0aQB6BRb5SSSTck6k81RjR12L4i2jpZHRsFyXBxDI42/FK62pOug5myqW536nrMJ8daoNtKmMgPImbzDgA63g4f3V0wrGY6lgcw6/iaeLSuVV+zJwiOFlRXioE1wx0rQxwc0DM0EuOYa311HVfbBto2QvD2SMcLjMA8G456DwXZcsbqpuOOU3HXkUNjG0sVOwH43vaHNjB5HgSeQVUqNuKpx7pZGOQDb/UrS8kjLHC10RFQaPbydp/SNZI3nYZXevBW/CcZiqW5ozqPiafib5LuOcycuFn170RFaRERAREQEREBERAREQEREBERAREQEREBERBlERBgrnG3WDSxSOqQXSQvPeJ4xE8j+z0PkujlR+JYjC1rmPs/MCDHa9weIKjOSxeFsu44jiGNNgGYm7vwgcSVrS7S4lECQ1zYqhtpHsYSLcgXW0OvFWpuydBFM+oEWZxOZu+eXtiHRgdoB48V48Z9odFBeMv3r+G6i73keQXm6/x6u2/0ruJ4rA2nf2ixje3KW3IL/wBkW1Vf2HnhnqH5aRrTBG6VkrXHud5rO8OBuHFTGL7MU2IN7TCHRyAEuiLtD425eSn/AGT7Jl5qf0Zjg3EkDnkGzpnFp7pPxFuXX0V46+ftGX9/TaQktdb8p+ym/YthDWduqCP0jpGQ3PHK1ub7u+ihamN8Mr4JRlljOrTzHJ7erTyP9wVJYNtBJSiTdBo3li640zAWzfNTjeuXqs/yx8XnaHDcOrj2WsZFMWEOax5ILSRxa4WINuhVcq/Y5gsQdUNgliMTS/NHUyi1hyuSq3U15JdK93eJLnOJ+t1E4Nt5iFbPUU9OQ/D4Yrzue0nK3MGgtk5EuIsOgJ5LWZ9tsbx9dJqeZzjdxJNgLk3NgLAeirD5MQxCsNDhoa3djNNUO+Fg6kkGw5AAEnyVgJ0042Vs9kGEtipJpbfpKipkLyeNmWY0fc+az4/cmvJdY+KxNsdiVC1r6maKshNmukY0tkicdG3bwc0nS44XHl6sLxJ8EgkaeHEdRzBV92znDaOUHjIWMHzzA/2K5m99gSeABKcmpfE8fuPrrzMQYYN+D3DFvPLLdUCn2yqmEnOHgknK9t7XN7X4r70OJEYFTG+tQ3K39wvc4H+UD1VZllDWlxNg0XJ+QXc8745x4T3a94ft6zd5qhhbJmIDIwT3ORJJ4nVSdDthSykNzGNx4bwWB8+C5HR0ONVUXaqahZ2YjNGJZQyadvJ7WkiwPK69VHUl7GuLXRuNw5jviY4GzmnxBBCq5ZY/SYY5XUdsDllVTYTFXSMfC8kmLKWk8cp5eoVolnawFznBrRxJNgtcctzbCzV03RQU+2lG023hdb8rCR6r70W1FLKQGygOPAPBaT6p2h1qWRYBWVTgiIgIiICIiAiIgIiICIiDK8GNYvHSwunk+BpaNOpIA+696rm3mByVlFJDCQJAWva08HluuQnlfquX547Nb9eOp2ifKLsOVhFxlPEfNU7aXbino2uzO3kltI2nXz6Lnn+IcSEhw2mZIZs2QxhhMzXXsR+yPE6WXTNhvYsyItq8ULampvmbT3zQxnkXk/rHfQePFYzG5fW9uOPxSKLCccx43jaaWicf1r7siLdNR+KQ2PLTxTaf2RPwrcTCXtMTxklfky7uW+mlz3T1PMeK/RjGAAAAAAWAA0HkvjW0TJo3xSND45GlrmkaEFaXHzUZTL3dcJwSTd2INir5s3tH2chr/wD48h1//F54uH7J4n1VX2h2ddQVAjuXQyXdC88SAdWHxFx6rNI/8J4EfVebdxr1XWcdRxzZumr2NEzMxGscsbi2Vl9bskbqAenA8wVRq72U1zD/AJXEWPbybV04zD/uRWB/lVl2ExXPG6nce/B8F+JjJ09D/ZWuy9M1lNvLd43Ti7/YliVU4CsxGFkNwXMp43G4vqLHKOHW/wAl0fA9hqSio30VOzLHI1wkedZJHEW3jncz9BbRWGyWVaiduMVUL4ZXwSjLLHxHJzT8MjerT/wpjAdp30gcwMD2uObKTazuZBCu+0OytPXNAmaWvZfdTRnLLEf2XdNBdpuDbUKhV3s5xSI/5ealq2ct9nhlA8S0Oa4/INWH+dl8bzkxs1kxje0ElU4F9mtb8LG8B1N+Z8VVcUmfPJHh1Nd1VVuDNNdzHfvyu6AC58lOt9neOTnK6SioozoZGOfLKPkLAfVXrYz2fUuFtcY801TL+uqpdZX88o/K3wHnddnHd7ycvJJNYoHa1jIBSUUWkdJTtaB5ZR9G/VViWi7Q+Ck5VUzInf6d80n9AcpPH6zfVM7+RkIb+63uj7fVevYGj3uIOkI7tJAT4byU5QfJrXeqzv5ZLn44Ol92Nh4NZGzgODWtHD0C446bMXPtYyPfIR0L3FxH1XS9s6zd0c1jZ0lom/xmx/pzLmLnWHQAfRXzX9J4Z+1w2Cc2OOsqXnLGzKy/gxudx/qA8lDY5j8lS8kktjB7sfIDx6le3EGGnwelj1a6rmjc/r3yZi0+TQFW3u0J8CVGVskisJLbXlrMUyEsjhqKmUAOMVNC6R7Wng52X4eB48bL4YZtDFO50QD4po/jhlYWyN+bSux7J4M2lpY2taBJIBLM62r5XC5JPO3AeACpvtWwSPf0FYxobOXvhe4cXxZC4B3WxH1V3jkx2mcluWnu2Q2mcx7aeV2aN+kZJ1Y7kL/lVsxzFhSwmUjMQWta29rkm3H1XJ2vI1HEaj5qzbeYsXdhgvq6M1D/AOUBv3d6LmOd6mWE7J+j26pn2D88TjxzNu31CsENQ17Q9rg5rgC0jmDzXGSV45tq4A8QuqWhws0Mzm3QC/Bdx5b/AAy4o7qCsrk2F7QTwEOZI4t5scSWuHyV3/xvTBjXEuzOaCWAXIPRaTklZ5cdixIq7TbdUrzZxfH4vb3fUEqfjla4BzSHNIuCDcEfNXMpfiLLPrdEBRdcEREBEslkC6LKIPLFhkLZXztijbNKGtklDAJHhvwgu4kC69NllEBERBA7Z4M2ppZBa8kIMsRHEPaL28xcea5ZAdAu3uXHsRp93UTxgWDJpAB4ZtPovPyz9vRw39PLS7RGlqmSDi3iPzN/EPQrtUMgc1rhwc0OHyIuuOYVs22trYWO/VNvJL4sbazfM2C7IxoAAGgAsB4KuL4nm1tsiItmLFkssogxZYcOS2RBR8Q9k1G4ufTy1NG9xJO6mLo7/wClLmaPKyldjNlHUDJmvmFRJNLnMu7ydwNDWNLbnUC/qrGsLmo7uqD7UsTMfZWGOYxkySOkjhe+NrgA1oc5oIbo53FUrD6iKrdHFDKyTfSsiORwJAce8bcR3bldzIUc7Z2lMzKns0HaIySyYRtEjbix7wF9QSFGXHLdrx5LJpXvabSEYeJWC4opYpiOkLe48+THE/wqiNeHC4NwRy6FdrkiDgWuALXAggjQgixBXJsf2BqqFzn0THVdESXdmaR2imvyYD+sZ0HEeKnPDfsVx5yeVe8D2pgfCzO9scjWgODja5AtcdVUdscXbUzsym8UDXBh/M53xPt00AVQ/wAQ07TlkkEDxxjqAYpB82PAK9VDVdpdkpWuqnm4tA3M0fvSfAz+IhRblZrS5jjLvb20dMZpY4Wi5leGeXM+QufJa4zWifEa141ZTllLGQdLRt739ZerrgeAe7oJ62pLTOyF7iGm7IWBty0HmTYXK5vgsREQc745XOlf++9xc76kqcp1isbMstp7A8PFRURQkXa513/uN1I87W816Pbfh8LosPjbGwSmpOUtaAWxNjOZvyuWqW9nNHeSea2jGtjB8XHM70Ab6qB9oVXv8UZHxbRwgfJ7++76ZFU/HBN/LPX8R7BYNHRoH0WuN0VbFQyYhDFE+GLV4e8h5YDZz2tA1APjyOhX0a0uIaPicQ0fMmytvtSkFPg5pm2Bn3NM0dW3Bf8A0td6qcJPtVnb5J+1AwHFDUwiVzMjiSC0G4uOYK92N45PFRFjJXsa2aN3ccQbEEFtxyvYry4RTCOFjR0uvXjuGF+EYhP/ANOSnsfBsgc77hTPb4q6n1JbNbdVbYWfpN6ASLSC5sOWbiug7MbRGsbISwMMZaDZ1wb31+i4psrLeG3R39l0fYGsbEKtz3BrGRseSeQBdf7q8Mrv1HJhNbi9y1LGfE5rb8MxAWzZAdQQR1BXMsQ2iM8j5fw8GDoOQUbBis7HXjkkaSeDXHUnw5rT/X1n/ldbdhWVH4GycQs7Q7NKRd2gGW/BunRSC1jEWFlYXRlYWUQFhZWEHgx3ExTU805/+phcB1d+EeZsFxugqXSN3jyXPe57nOPEkuJJV69q1dlp4oQf1shc791g/wByFznBJxYsPEG4HgV5uW+6erix82uewrv89bkYH39QumLlWD4mYJBI0C45+HMfJX7C9pYZgNcjuhOl/mq4sprSOXG72l0ugKyt2DCIsoCwsogLCyiAiIgwhCIg+UtMx/xsa/8AeaD91uyJrRYAAdALD6LdEEPtZhElVSTU8TmMdKALvvlIDgS0kai9rXXLKrZ/FKYWloHSsaP1lHK2UW65HZX/AEXakyqMsJl9VjncfiubDU26oWPe10bpc0zmvaWvaODQ5p1BytGhXKoqozz1VUdd/M9zf3c3d/pyru0kYcC0gEOBBB4EHQgqnYn7KaCUl8RqKOTSzqadwaLct0/My38KnPDc1F4Z6u6rmx9HvayEcRGTKf4Rp9SFp7X63e1VHSA6RMdM8ftPOVv0DvVXDZHYx9A+Zz6ntOdrWxl0QY9jRqcxabOJNuAHBUHbXD6pmIT1c1NUGFzg2J8UTpWhjW2BO7uW8zrbiouNmOlTKXLbz8BboAFcsRwq2z1Uy3efSyzEdT8Y+gCo+F1kVVKyGKVjnPkawsDu+CXWN2nUc+PRdmxOjBpZogO6aeRgHhuyFzjxvu1cmXx+f9kX9x4+RUxiFRIGCNhIEz2teB+IC7gPVQGyhILgeJZr5Ky2va/I3H2WTd9PhAaOX3Vu2E2ezu7XIO4w2iB/E7m/5D7qB2ewV1XOIxcRt70rujeg8TwXWYIGsa1jQGtaA1oHIDktePDftYcuevI+gWVhZXpeZhZXwNQFjtIXNmnoWF5zVjqtTWt6pt3VetYXjNe3qvNiONtiikkFnZGlwHU8gudo71qje1Wa88LPyRE/zO/4XOHvMb2ubobjzHRWraPFzVSmV4DTlDQBwAH/ALVcrYtL9LfdeTK7r2YTWKzyQSRbveNsJWNkY78LmuFxY+a+1POWm4NlZ6Sqp5sLhbPqI4QAR8bXtFgQeR0CoeI4ju2ANBfI8hsbBxc86AJZr45Lv6uWCbazOqYqKOPfPdq/XuxRji9x5fJdEuqNsLg8dBCXSEPq6iz6iToeUTT+Vv3uVZ/ezV6ML568+c98SV0uo73qE96BX2jPrUjdLqO95hPeYTtDVSN0uo73oE96BO0NJG6XUd70Cx70CdoaqSRRvvZqe92/+BO0d61JXS6jPe7U98NTtDrUndLqM98s6/RPfLOqdodalEUX76Z1T35H1TtDrUmsWUb79j/ME9/xfnCdoda8G1U9LSMbWyUsUsscjWxvyM3jXOuLh5FxpdfGPbqmlp3SND85aRuS3v5iOGmlvFRu3tSKmnYyJ7HFkmdzM4DnANIFr8TrwXN6fGoc26L93I0kZJLscfEB1rjxCyyzu/GuOEs9feHBBC8vuQXX7htzXshhdI5rGAue9wa1o4knkvi+YcS4a8NeKvOxWGxQ/wCYmczeuFmMJF42nmf2iPTzWOM3W2V1Fn2cwNtJCIxYvPekf+Z1vsOAUsvG3Eoz+Ieq3Faz8w9V65qPJZdvSi84qm9VntDeq7tzSO3ZWDC5e7ImRR1XtHGmcvm6jPipXIm7TqbQzsOPUrzz4C14LXXc08QSbHyVh3axuk6x3tVTOxNP/wBNv1WrthqY8Ywrdu03YXOkd75Kq3Y6ECwDgOgJsvKz2eUokEoa/eN0a7eOu35C9grpuwm7TpDvVcZs2wc3+b3H+69DMIA6+pU3u03YXesc7VEDD/mt+x/NSm7CbtOsc7VGdkPinYypPdpuwnU2jOxlOxnxUnu0yJ1NozsRWOxHqpTImROptF9hT3eVK5EyJ1O1RPu4p7u+alsibtOsO1RPu1Y91qXyLOROsO1Q/uoLHugKZyJkTpDvUL7mb0WDgTD+FTeRMidDsgXbNQnjG0/NoXxdsbSnjTxH5sH+ysuRMidYdlaZsZSDUU8QPUMA+wXobs1COEbR5KdypkTpDvUQzBIxwaF9G4Y0cFJhqzkXernao8UHifVZ7D4le/Klk0dm1kstkVJa2Sy2SyDWyWWyWQa2WLLeyINLJZb2RBpZLLeyWQaWSy3slkGlkst7JZBrZYst7JZBpZZyrZLINbItkQapZbWRBiyxZbJZBrZZss2RBiyWWUsgxZLLZEGtkssogxZLLKyg1sllsiAsIiDKLCIMoiICIiAiIgIiICIiAiIgIiICwiIMo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Dreptunghi 4"/>
          <p:cNvSpPr/>
          <p:nvPr/>
        </p:nvSpPr>
        <p:spPr>
          <a:xfrm>
            <a:off x="3886200" y="609600"/>
            <a:ext cx="4414991" cy="923330"/>
          </a:xfrm>
          <a:prstGeom prst="rect">
            <a:avLst/>
          </a:prstGeom>
          <a:noFill/>
        </p:spPr>
        <p:txBody>
          <a:bodyPr wrap="none" lIns="91440" tIns="45720" rIns="91440" bIns="45720">
            <a:spAutoFit/>
          </a:bodyPr>
          <a:lstStyle/>
          <a:p>
            <a:pPr algn="ctr"/>
            <a:r>
              <a:rPr lang="ro-RO"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Economie</a:t>
            </a:r>
            <a:endParaRPr lang="ro-RO"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Dreptunghi 5"/>
          <p:cNvSpPr/>
          <p:nvPr/>
        </p:nvSpPr>
        <p:spPr>
          <a:xfrm>
            <a:off x="228600" y="1447800"/>
            <a:ext cx="8610600" cy="5262979"/>
          </a:xfrm>
          <a:prstGeom prst="rect">
            <a:avLst/>
          </a:prstGeom>
        </p:spPr>
        <p:txBody>
          <a:bodyPr wrap="square">
            <a:spAutoFit/>
          </a:bodyPr>
          <a:lstStyle/>
          <a:p>
            <a:pPr algn="just"/>
            <a:r>
              <a:rPr lang="ro-RO" sz="2400" dirty="0" smtClean="0"/>
              <a:t>	</a:t>
            </a:r>
            <a:r>
              <a:rPr lang="en-US" sz="2800" dirty="0" smtClean="0"/>
              <a:t>Importan</a:t>
            </a:r>
            <a:r>
              <a:rPr lang="ro-RO" sz="2800" dirty="0" smtClean="0"/>
              <a:t>ţ</a:t>
            </a:r>
            <a:r>
              <a:rPr lang="en-US" sz="2800" dirty="0" smtClean="0"/>
              <a:t>a </a:t>
            </a:r>
            <a:r>
              <a:rPr lang="ro-RO" sz="2800" dirty="0" smtClean="0"/>
              <a:t>studierii</a:t>
            </a:r>
            <a:r>
              <a:rPr lang="en-US" sz="2800" dirty="0" smtClean="0"/>
              <a:t> </a:t>
            </a:r>
            <a:r>
              <a:rPr lang="ro-RO" sz="2800" dirty="0" smtClean="0"/>
              <a:t>ş</a:t>
            </a:r>
            <a:r>
              <a:rPr lang="en-US" sz="2800" dirty="0" smtClean="0"/>
              <a:t>tiintei</a:t>
            </a:r>
            <a:r>
              <a:rPr lang="en-US" sz="2800" dirty="0" smtClean="0"/>
              <a:t> </a:t>
            </a:r>
            <a:r>
              <a:rPr lang="en-US" sz="2800" dirty="0" smtClean="0"/>
              <a:t>economice</a:t>
            </a:r>
            <a:r>
              <a:rPr lang="en-US" sz="2800" dirty="0" smtClean="0"/>
              <a:t>, </a:t>
            </a:r>
            <a:r>
              <a:rPr lang="en-US" sz="2800" dirty="0" smtClean="0"/>
              <a:t>decurge</a:t>
            </a:r>
            <a:r>
              <a:rPr lang="en-US" sz="2800" dirty="0" smtClean="0"/>
              <a:t>, </a:t>
            </a:r>
            <a:r>
              <a:rPr lang="en-US" sz="2800" dirty="0" smtClean="0"/>
              <a:t>pe</a:t>
            </a:r>
            <a:r>
              <a:rPr lang="en-US" sz="2800" dirty="0" smtClean="0"/>
              <a:t> de o parte, din  </a:t>
            </a:r>
            <a:r>
              <a:rPr lang="en-US" sz="2800" dirty="0" smtClean="0"/>
              <a:t>rolul</a:t>
            </a:r>
            <a:r>
              <a:rPr lang="en-US" sz="2800" dirty="0" smtClean="0"/>
              <a:t> </a:t>
            </a:r>
            <a:r>
              <a:rPr lang="en-US" sz="2800" dirty="0" smtClean="0"/>
              <a:t>economicului</a:t>
            </a:r>
            <a:r>
              <a:rPr lang="en-US" sz="2800" dirty="0" smtClean="0"/>
              <a:t> </a:t>
            </a:r>
            <a:r>
              <a:rPr lang="ro-RO" sz="2800" dirty="0" smtClean="0"/>
              <a:t>î</a:t>
            </a:r>
            <a:r>
              <a:rPr lang="en-US" sz="2800" dirty="0" smtClean="0"/>
              <a:t>n </a:t>
            </a:r>
            <a:r>
              <a:rPr lang="en-US" sz="2800" dirty="0" smtClean="0"/>
              <a:t>societatea</a:t>
            </a:r>
            <a:r>
              <a:rPr lang="en-US" sz="2800" dirty="0" smtClean="0"/>
              <a:t> </a:t>
            </a:r>
            <a:r>
              <a:rPr lang="en-US" sz="2800" dirty="0" smtClean="0"/>
              <a:t>contemporan</a:t>
            </a:r>
            <a:r>
              <a:rPr lang="ro-RO" sz="2800" dirty="0" smtClean="0"/>
              <a:t>ă</a:t>
            </a:r>
            <a:r>
              <a:rPr lang="en-US" sz="2800" dirty="0" smtClean="0"/>
              <a:t>, </a:t>
            </a:r>
            <a:r>
              <a:rPr lang="en-US" sz="2800" dirty="0" smtClean="0"/>
              <a:t>iar</a:t>
            </a:r>
            <a:r>
              <a:rPr lang="en-US" sz="2800" dirty="0" smtClean="0"/>
              <a:t>  </a:t>
            </a:r>
            <a:r>
              <a:rPr lang="en-US" sz="2800" dirty="0" smtClean="0"/>
              <a:t>pe</a:t>
            </a:r>
            <a:r>
              <a:rPr lang="en-US" sz="2800" dirty="0" smtClean="0"/>
              <a:t> de </a:t>
            </a:r>
            <a:r>
              <a:rPr lang="en-US" sz="2800" dirty="0" smtClean="0"/>
              <a:t>alt</a:t>
            </a:r>
            <a:r>
              <a:rPr lang="ro-RO" sz="2800" dirty="0" smtClean="0"/>
              <a:t>ă</a:t>
            </a:r>
            <a:r>
              <a:rPr lang="en-US" sz="2800" dirty="0" smtClean="0"/>
              <a:t> </a:t>
            </a:r>
            <a:r>
              <a:rPr lang="en-US" sz="2800" dirty="0" smtClean="0"/>
              <a:t>parte, din </a:t>
            </a:r>
            <a:r>
              <a:rPr lang="en-US" sz="2800" dirty="0" smtClean="0"/>
              <a:t>valen</a:t>
            </a:r>
            <a:r>
              <a:rPr lang="ro-RO" sz="2800" dirty="0" smtClean="0"/>
              <a:t>ţ</a:t>
            </a:r>
            <a:r>
              <a:rPr lang="en-US" sz="2800" dirty="0" smtClean="0"/>
              <a:t>ele</a:t>
            </a:r>
            <a:r>
              <a:rPr lang="en-US" sz="2800" dirty="0" smtClean="0"/>
              <a:t> </a:t>
            </a:r>
            <a:r>
              <a:rPr lang="en-US" sz="2800" dirty="0" smtClean="0"/>
              <a:t>intrinseci</a:t>
            </a:r>
            <a:r>
              <a:rPr lang="en-US" sz="2800" dirty="0" smtClean="0"/>
              <a:t> ale </a:t>
            </a:r>
            <a:r>
              <a:rPr lang="ro-RO" sz="2800" dirty="0" smtClean="0"/>
              <a:t>ş</a:t>
            </a:r>
            <a:r>
              <a:rPr lang="en-US" sz="2800" dirty="0" smtClean="0"/>
              <a:t>tiintei</a:t>
            </a:r>
            <a:r>
              <a:rPr lang="en-US" sz="2800" dirty="0" smtClean="0"/>
              <a:t> </a:t>
            </a:r>
            <a:r>
              <a:rPr lang="en-US" sz="2800" dirty="0" smtClean="0"/>
              <a:t>despre</a:t>
            </a:r>
            <a:r>
              <a:rPr lang="en-US" sz="2800" dirty="0" smtClean="0"/>
              <a:t> </a:t>
            </a:r>
            <a:r>
              <a:rPr lang="en-US" sz="2800" dirty="0" smtClean="0"/>
              <a:t>acest</a:t>
            </a:r>
            <a:r>
              <a:rPr lang="en-US" sz="2800" dirty="0" smtClean="0"/>
              <a:t> </a:t>
            </a:r>
            <a:r>
              <a:rPr lang="en-US" sz="2800" dirty="0" smtClean="0"/>
              <a:t>domeni</a:t>
            </a:r>
            <a:r>
              <a:rPr lang="ro-RO" sz="2800" dirty="0" smtClean="0"/>
              <a:t>u</a:t>
            </a:r>
            <a:r>
              <a:rPr lang="en-US" sz="2800" dirty="0" smtClean="0"/>
              <a:t> </a:t>
            </a:r>
            <a:r>
              <a:rPr lang="en-US" sz="2800" dirty="0" smtClean="0"/>
              <a:t>complex </a:t>
            </a:r>
            <a:r>
              <a:rPr lang="ro-RO" sz="2800" dirty="0" smtClean="0"/>
              <a:t>ş</a:t>
            </a:r>
            <a:r>
              <a:rPr lang="en-US" sz="2800" dirty="0" smtClean="0"/>
              <a:t>i</a:t>
            </a:r>
            <a:r>
              <a:rPr lang="en-US" sz="2800" dirty="0" smtClean="0"/>
              <a:t> </a:t>
            </a:r>
            <a:r>
              <a:rPr lang="en-US" sz="2800" dirty="0" smtClean="0"/>
              <a:t>dinamic</a:t>
            </a:r>
            <a:r>
              <a:rPr lang="en-US" sz="2800" dirty="0" smtClean="0"/>
              <a:t> al  </a:t>
            </a:r>
            <a:r>
              <a:rPr lang="en-US" sz="2800" dirty="0" smtClean="0"/>
              <a:t>activit</a:t>
            </a:r>
            <a:r>
              <a:rPr lang="ro-RO" sz="2800" dirty="0" smtClean="0"/>
              <a:t>ăţ</a:t>
            </a:r>
            <a:r>
              <a:rPr lang="en-US" sz="2800" dirty="0" smtClean="0"/>
              <a:t>ii </a:t>
            </a:r>
            <a:r>
              <a:rPr lang="en-US" sz="2800" dirty="0" smtClean="0"/>
              <a:t>practice. </a:t>
            </a:r>
            <a:r>
              <a:rPr lang="ro-RO" sz="2800" dirty="0" smtClean="0"/>
              <a:t>	</a:t>
            </a:r>
            <a:r>
              <a:rPr lang="ro-RO" sz="2800" dirty="0" smtClean="0"/>
              <a:t>Î</a:t>
            </a:r>
            <a:r>
              <a:rPr lang="en-US" sz="2800" dirty="0" smtClean="0"/>
              <a:t>nsu</a:t>
            </a:r>
            <a:r>
              <a:rPr lang="ro-RO" sz="2800" dirty="0" smtClean="0"/>
              <a:t>ş</a:t>
            </a:r>
            <a:r>
              <a:rPr lang="en-US" sz="2800" dirty="0" smtClean="0"/>
              <a:t>irea</a:t>
            </a:r>
            <a:r>
              <a:rPr lang="en-US" sz="2800" dirty="0" smtClean="0"/>
              <a:t> </a:t>
            </a:r>
            <a:r>
              <a:rPr lang="ro-RO" sz="2800" dirty="0" smtClean="0"/>
              <a:t>ş</a:t>
            </a:r>
            <a:r>
              <a:rPr lang="en-US" sz="2800" dirty="0" smtClean="0"/>
              <a:t>tiintei</a:t>
            </a:r>
            <a:r>
              <a:rPr lang="en-US" sz="2800" dirty="0" smtClean="0"/>
              <a:t> </a:t>
            </a:r>
            <a:r>
              <a:rPr lang="en-US" sz="2800" dirty="0" smtClean="0"/>
              <a:t>economice</a:t>
            </a:r>
            <a:r>
              <a:rPr lang="en-US" sz="2800" dirty="0" smtClean="0"/>
              <a:t> are, </a:t>
            </a:r>
            <a:r>
              <a:rPr lang="ro-RO" sz="2800" dirty="0" smtClean="0"/>
              <a:t>î</a:t>
            </a:r>
            <a:r>
              <a:rPr lang="en-US" sz="2800" dirty="0" smtClean="0"/>
              <a:t>n </a:t>
            </a:r>
            <a:r>
              <a:rPr lang="en-US" sz="2800" dirty="0" smtClean="0"/>
              <a:t>primul</a:t>
            </a:r>
            <a:r>
              <a:rPr lang="en-US" sz="2800" dirty="0" smtClean="0"/>
              <a:t> </a:t>
            </a:r>
            <a:r>
              <a:rPr lang="en-US" sz="2800" dirty="0" smtClean="0"/>
              <a:t>r</a:t>
            </a:r>
            <a:r>
              <a:rPr lang="ro-RO" sz="2800" dirty="0" smtClean="0"/>
              <a:t>â</a:t>
            </a:r>
            <a:r>
              <a:rPr lang="en-US" sz="2800" dirty="0" smtClean="0"/>
              <a:t>nd</a:t>
            </a:r>
            <a:r>
              <a:rPr lang="en-US" sz="2800" dirty="0" smtClean="0"/>
              <a:t>, o </a:t>
            </a:r>
            <a:r>
              <a:rPr lang="en-US" sz="2800" dirty="0" smtClean="0"/>
              <a:t>semnifica</a:t>
            </a:r>
            <a:r>
              <a:rPr lang="ro-RO" sz="2800" dirty="0" smtClean="0"/>
              <a:t>ţ</a:t>
            </a:r>
            <a:r>
              <a:rPr lang="en-US" sz="2800" dirty="0" smtClean="0"/>
              <a:t>ie</a:t>
            </a:r>
            <a:r>
              <a:rPr lang="en-US" sz="2800" dirty="0" smtClean="0"/>
              <a:t> </a:t>
            </a:r>
            <a:r>
              <a:rPr lang="en-US" sz="2800" dirty="0" smtClean="0"/>
              <a:t>cognitiv</a:t>
            </a:r>
            <a:r>
              <a:rPr lang="ro-RO" sz="2800" dirty="0" smtClean="0"/>
              <a:t>ă</a:t>
            </a:r>
            <a:r>
              <a:rPr lang="en-US" sz="2800" dirty="0" smtClean="0"/>
              <a:t> </a:t>
            </a:r>
            <a:r>
              <a:rPr lang="en-US" sz="2800" dirty="0" smtClean="0"/>
              <a:t>deosebit</a:t>
            </a:r>
            <a:r>
              <a:rPr lang="ro-RO" sz="2800" dirty="0" smtClean="0"/>
              <a:t>ă</a:t>
            </a:r>
            <a:r>
              <a:rPr lang="en-US" sz="2800" dirty="0" smtClean="0"/>
              <a:t>. </a:t>
            </a:r>
            <a:r>
              <a:rPr lang="en-US" sz="2800" dirty="0" smtClean="0"/>
              <a:t>Cuno</a:t>
            </a:r>
            <a:r>
              <a:rPr lang="ro-RO" sz="2800" dirty="0" smtClean="0"/>
              <a:t>ş</a:t>
            </a:r>
            <a:r>
              <a:rPr lang="en-US" sz="2800" dirty="0" smtClean="0"/>
              <a:t>tin</a:t>
            </a:r>
            <a:r>
              <a:rPr lang="ro-RO" sz="2800" dirty="0" smtClean="0"/>
              <a:t>ţ</a:t>
            </a:r>
            <a:r>
              <a:rPr lang="en-US" sz="2800" dirty="0" smtClean="0"/>
              <a:t>ele</a:t>
            </a:r>
            <a:r>
              <a:rPr lang="en-US" sz="2800" dirty="0" smtClean="0"/>
              <a:t>, </a:t>
            </a:r>
            <a:r>
              <a:rPr lang="en-US" sz="2800" dirty="0" smtClean="0"/>
              <a:t>ideile</a:t>
            </a:r>
            <a:r>
              <a:rPr lang="en-US" sz="2800" dirty="0" smtClean="0"/>
              <a:t>  </a:t>
            </a:r>
            <a:r>
              <a:rPr lang="ro-RO" sz="2800" dirty="0" smtClean="0"/>
              <a:t>ş</a:t>
            </a:r>
            <a:r>
              <a:rPr lang="en-US" sz="2800" dirty="0" smtClean="0"/>
              <a:t>i</a:t>
            </a:r>
            <a:r>
              <a:rPr lang="en-US" sz="2800" dirty="0" smtClean="0"/>
              <a:t> </a:t>
            </a:r>
            <a:r>
              <a:rPr lang="en-US" sz="2800" dirty="0" smtClean="0"/>
              <a:t>teoriile</a:t>
            </a:r>
            <a:r>
              <a:rPr lang="en-US" sz="2800" dirty="0" smtClean="0"/>
              <a:t> </a:t>
            </a:r>
            <a:r>
              <a:rPr lang="en-US" sz="2800" dirty="0" smtClean="0"/>
              <a:t>economice</a:t>
            </a:r>
            <a:r>
              <a:rPr lang="en-US" sz="2800" dirty="0" smtClean="0"/>
              <a:t> </a:t>
            </a:r>
            <a:r>
              <a:rPr lang="en-US" sz="2800" dirty="0" smtClean="0"/>
              <a:t>corecte</a:t>
            </a:r>
            <a:r>
              <a:rPr lang="en-US" sz="2800" dirty="0" smtClean="0"/>
              <a:t> au o mare </a:t>
            </a:r>
            <a:r>
              <a:rPr lang="en-US" sz="2800" dirty="0" smtClean="0"/>
              <a:t>valoare</a:t>
            </a:r>
            <a:r>
              <a:rPr lang="en-US" sz="2800" dirty="0" smtClean="0"/>
              <a:t> </a:t>
            </a:r>
            <a:r>
              <a:rPr lang="en-US" sz="2800" dirty="0" smtClean="0"/>
              <a:t>at</a:t>
            </a:r>
            <a:r>
              <a:rPr lang="ro-RO" sz="2800" dirty="0" smtClean="0"/>
              <a:t>â</a:t>
            </a:r>
            <a:r>
              <a:rPr lang="en-US" sz="2800" dirty="0" smtClean="0"/>
              <a:t>t </a:t>
            </a:r>
            <a:r>
              <a:rPr lang="en-US" sz="2800" dirty="0" smtClean="0"/>
              <a:t>pentru</a:t>
            </a:r>
            <a:r>
              <a:rPr lang="en-US" sz="2800" dirty="0" smtClean="0"/>
              <a:t> </a:t>
            </a:r>
            <a:r>
              <a:rPr lang="en-US" sz="2800" dirty="0" smtClean="0"/>
              <a:t>individ</a:t>
            </a:r>
            <a:r>
              <a:rPr lang="en-US" sz="2800" dirty="0" smtClean="0"/>
              <a:t>, </a:t>
            </a:r>
            <a:r>
              <a:rPr lang="en-US" sz="2800" dirty="0" smtClean="0"/>
              <a:t>c</a:t>
            </a:r>
            <a:r>
              <a:rPr lang="ro-RO" sz="2800" dirty="0" smtClean="0"/>
              <a:t>â</a:t>
            </a:r>
            <a:r>
              <a:rPr lang="en-US" sz="2800" dirty="0" smtClean="0"/>
              <a:t>t </a:t>
            </a:r>
            <a:r>
              <a:rPr lang="ro-RO" sz="2800" dirty="0" smtClean="0"/>
              <a:t>ş</a:t>
            </a:r>
            <a:r>
              <a:rPr lang="en-US" sz="2800" dirty="0" smtClean="0"/>
              <a:t>i</a:t>
            </a:r>
            <a:r>
              <a:rPr lang="en-US" sz="2800" dirty="0" smtClean="0"/>
              <a:t> </a:t>
            </a:r>
            <a:r>
              <a:rPr lang="en-US" sz="2800" dirty="0" smtClean="0"/>
              <a:t>pentru</a:t>
            </a:r>
            <a:r>
              <a:rPr lang="en-US" sz="2800" dirty="0" smtClean="0"/>
              <a:t> </a:t>
            </a:r>
            <a:r>
              <a:rPr lang="en-US" sz="2800" dirty="0" smtClean="0"/>
              <a:t>ansamblul</a:t>
            </a:r>
            <a:r>
              <a:rPr lang="en-US" sz="2800" dirty="0" smtClean="0"/>
              <a:t> social. </a:t>
            </a:r>
            <a:r>
              <a:rPr lang="ro-RO" sz="2800" dirty="0" smtClean="0"/>
              <a:t>Î</a:t>
            </a:r>
            <a:r>
              <a:rPr lang="en-US" sz="2800" dirty="0" smtClean="0"/>
              <a:t>n </a:t>
            </a:r>
            <a:r>
              <a:rPr lang="en-US" sz="2800" dirty="0" smtClean="0"/>
              <a:t>al </a:t>
            </a:r>
            <a:r>
              <a:rPr lang="en-US" sz="2800" dirty="0" smtClean="0"/>
              <a:t>doilea</a:t>
            </a:r>
            <a:r>
              <a:rPr lang="en-US" sz="2800" dirty="0" smtClean="0"/>
              <a:t> </a:t>
            </a:r>
            <a:r>
              <a:rPr lang="en-US" sz="2800" dirty="0" smtClean="0"/>
              <a:t>r</a:t>
            </a:r>
            <a:r>
              <a:rPr lang="ro-RO" sz="2800" dirty="0" smtClean="0"/>
              <a:t>â</a:t>
            </a:r>
            <a:r>
              <a:rPr lang="en-US" sz="2800" dirty="0" smtClean="0"/>
              <a:t>nd</a:t>
            </a:r>
            <a:r>
              <a:rPr lang="en-US" sz="2800" dirty="0" smtClean="0"/>
              <a:t>, </a:t>
            </a:r>
            <a:r>
              <a:rPr lang="ro-RO" sz="2800" dirty="0" smtClean="0"/>
              <a:t>ş</a:t>
            </a:r>
            <a:r>
              <a:rPr lang="en-US" sz="2800" dirty="0" smtClean="0"/>
              <a:t>tiin</a:t>
            </a:r>
            <a:r>
              <a:rPr lang="ro-RO" sz="2800" dirty="0" smtClean="0"/>
              <a:t>ţ</a:t>
            </a:r>
            <a:r>
              <a:rPr lang="en-US" sz="2800" dirty="0" smtClean="0"/>
              <a:t>a economic</a:t>
            </a:r>
            <a:r>
              <a:rPr lang="ro-RO" sz="2800" dirty="0" smtClean="0"/>
              <a:t>ă </a:t>
            </a:r>
            <a:r>
              <a:rPr lang="en-US" sz="2800" dirty="0" smtClean="0"/>
              <a:t>reprezint</a:t>
            </a:r>
            <a:r>
              <a:rPr lang="ro-RO" sz="2800" dirty="0" smtClean="0"/>
              <a:t>ă</a:t>
            </a:r>
            <a:r>
              <a:rPr lang="en-US" sz="2800" dirty="0" smtClean="0"/>
              <a:t>  </a:t>
            </a:r>
            <a:r>
              <a:rPr lang="en-US" sz="2800" dirty="0" smtClean="0"/>
              <a:t>un element de </a:t>
            </a:r>
            <a:r>
              <a:rPr lang="en-US" sz="2800" dirty="0" smtClean="0"/>
              <a:t>sporire</a:t>
            </a:r>
            <a:r>
              <a:rPr lang="en-US" sz="2800" dirty="0" smtClean="0"/>
              <a:t> a </a:t>
            </a:r>
            <a:r>
              <a:rPr lang="en-US" sz="2800" dirty="0" smtClean="0"/>
              <a:t>eficien</a:t>
            </a:r>
            <a:r>
              <a:rPr lang="ro-RO" sz="2800" dirty="0" smtClean="0"/>
              <a:t>ţ</a:t>
            </a:r>
            <a:r>
              <a:rPr lang="en-US" sz="2800" dirty="0" smtClean="0"/>
              <a:t>ei</a:t>
            </a:r>
            <a:r>
              <a:rPr lang="en-US" sz="2800" dirty="0" smtClean="0"/>
              <a:t> ac</a:t>
            </a:r>
            <a:r>
              <a:rPr lang="ro-RO" sz="2800" dirty="0" smtClean="0"/>
              <a:t>ţ</a:t>
            </a:r>
            <a:r>
              <a:rPr lang="en-US" sz="2800" dirty="0" smtClean="0"/>
              <a:t>iunii</a:t>
            </a:r>
            <a:r>
              <a:rPr lang="en-US" sz="2800" dirty="0" smtClean="0"/>
              <a:t> </a:t>
            </a:r>
            <a:r>
              <a:rPr lang="en-US" sz="2800" dirty="0" smtClean="0"/>
              <a:t>practice</a:t>
            </a:r>
            <a:r>
              <a:rPr lang="en-US" sz="2400" dirty="0" smtClean="0"/>
              <a:t>.</a:t>
            </a:r>
            <a:endParaRPr lang="en-US" sz="2400" dirty="0"/>
          </a:p>
        </p:txBody>
      </p:sp>
      <p:pic>
        <p:nvPicPr>
          <p:cNvPr id="7" name="Picture 9" descr="C:\Documents and Settings\USER\Desktop\download.jpg"/>
          <p:cNvPicPr>
            <a:picLocks noChangeAspect="1" noChangeArrowheads="1"/>
          </p:cNvPicPr>
          <p:nvPr/>
        </p:nvPicPr>
        <p:blipFill>
          <a:blip r:embed="rId2"/>
          <a:srcRect/>
          <a:stretch>
            <a:fillRect/>
          </a:stretch>
        </p:blipFill>
        <p:spPr bwMode="auto">
          <a:xfrm>
            <a:off x="304800" y="228600"/>
            <a:ext cx="2971800" cy="1284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343400" y="228600"/>
            <a:ext cx="4648200" cy="4524315"/>
          </a:xfrm>
          <a:prstGeom prst="rect">
            <a:avLst/>
          </a:prstGeom>
        </p:spPr>
        <p:txBody>
          <a:bodyPr wrap="square">
            <a:spAutoFit/>
          </a:bodyPr>
          <a:lstStyle/>
          <a:p>
            <a:pPr algn="just"/>
            <a:r>
              <a:rPr lang="en-US" sz="2400" dirty="0" smtClean="0"/>
              <a:t> </a:t>
            </a:r>
            <a:r>
              <a:rPr lang="ro-RO" sz="2400" dirty="0" smtClean="0"/>
              <a:t>	Ş</a:t>
            </a:r>
            <a:r>
              <a:rPr lang="en-US" sz="2400" dirty="0" smtClean="0"/>
              <a:t>tiin</a:t>
            </a:r>
            <a:r>
              <a:rPr lang="ro-RO" sz="2400" dirty="0" smtClean="0"/>
              <a:t>ţ</a:t>
            </a:r>
            <a:r>
              <a:rPr lang="en-US" sz="2400" dirty="0" smtClean="0"/>
              <a:t>a economic</a:t>
            </a:r>
            <a:r>
              <a:rPr lang="ro-RO" sz="2400" dirty="0" smtClean="0"/>
              <a:t>ă</a:t>
            </a:r>
            <a:r>
              <a:rPr lang="en-US" sz="2400" dirty="0" smtClean="0"/>
              <a:t> </a:t>
            </a:r>
            <a:r>
              <a:rPr lang="en-US" sz="2400" dirty="0" smtClean="0"/>
              <a:t>are o mare </a:t>
            </a:r>
            <a:r>
              <a:rPr lang="en-US" sz="2400" dirty="0" smtClean="0"/>
              <a:t>utilitate</a:t>
            </a:r>
            <a:r>
              <a:rPr lang="en-US" sz="2400" dirty="0" smtClean="0"/>
              <a:t> </a:t>
            </a:r>
            <a:r>
              <a:rPr lang="en-US" sz="2400" dirty="0" smtClean="0"/>
              <a:t>normativ</a:t>
            </a:r>
            <a:r>
              <a:rPr lang="ro-RO" sz="2400" dirty="0" smtClean="0"/>
              <a:t>ă</a:t>
            </a:r>
            <a:r>
              <a:rPr lang="en-US" sz="2400" dirty="0" smtClean="0"/>
              <a:t> </a:t>
            </a:r>
            <a:r>
              <a:rPr lang="en-US" sz="2400" dirty="0" smtClean="0"/>
              <a:t>prin</a:t>
            </a:r>
            <a:r>
              <a:rPr lang="en-US" sz="2400" dirty="0" smtClean="0"/>
              <a:t> care </a:t>
            </a:r>
            <a:r>
              <a:rPr lang="en-US" sz="2400" dirty="0" smtClean="0"/>
              <a:t>sunt</a:t>
            </a:r>
            <a:r>
              <a:rPr lang="en-US" sz="2400" dirty="0" smtClean="0"/>
              <a:t> </a:t>
            </a:r>
            <a:r>
              <a:rPr lang="en-US" sz="2400" dirty="0" smtClean="0"/>
              <a:t>puse</a:t>
            </a:r>
            <a:r>
              <a:rPr lang="en-US" sz="2400" dirty="0" smtClean="0"/>
              <a:t> </a:t>
            </a:r>
            <a:r>
              <a:rPr lang="ro-RO" sz="2400" dirty="0" smtClean="0"/>
              <a:t>î</a:t>
            </a:r>
            <a:r>
              <a:rPr lang="en-US" sz="2400" dirty="0" smtClean="0"/>
              <a:t>n </a:t>
            </a:r>
            <a:r>
              <a:rPr lang="en-US" sz="2400" dirty="0" smtClean="0"/>
              <a:t>practic</a:t>
            </a:r>
            <a:r>
              <a:rPr lang="ro-RO" sz="2400" dirty="0" smtClean="0"/>
              <a:t>ă</a:t>
            </a:r>
            <a:r>
              <a:rPr lang="en-US" sz="2400" dirty="0" smtClean="0"/>
              <a:t> </a:t>
            </a:r>
            <a:r>
              <a:rPr lang="en-US" sz="2400" dirty="0" smtClean="0"/>
              <a:t>ideile</a:t>
            </a:r>
            <a:r>
              <a:rPr lang="en-US" sz="2400" dirty="0" smtClean="0"/>
              <a:t> </a:t>
            </a:r>
            <a:r>
              <a:rPr lang="ro-RO" sz="2400" dirty="0" smtClean="0"/>
              <a:t>ş</a:t>
            </a:r>
            <a:r>
              <a:rPr lang="en-US" sz="2400" dirty="0" smtClean="0"/>
              <a:t>i</a:t>
            </a:r>
            <a:r>
              <a:rPr lang="en-US" sz="2400" dirty="0" smtClean="0"/>
              <a:t> </a:t>
            </a:r>
            <a:r>
              <a:rPr lang="en-US" sz="2400" dirty="0" smtClean="0"/>
              <a:t>teoriile</a:t>
            </a:r>
            <a:r>
              <a:rPr lang="en-US" sz="2400" dirty="0" smtClean="0"/>
              <a:t> </a:t>
            </a:r>
            <a:r>
              <a:rPr lang="en-US" sz="2400" dirty="0" smtClean="0"/>
              <a:t>economice</a:t>
            </a:r>
            <a:r>
              <a:rPr lang="en-US" sz="2400" dirty="0" smtClean="0"/>
              <a:t>. Ea  </a:t>
            </a:r>
            <a:r>
              <a:rPr lang="en-US" sz="2400" dirty="0" smtClean="0"/>
              <a:t>ofer</a:t>
            </a:r>
            <a:r>
              <a:rPr lang="ro-RO" sz="2400" dirty="0" smtClean="0"/>
              <a:t>ă</a:t>
            </a:r>
            <a:r>
              <a:rPr lang="en-US" sz="2400" dirty="0" smtClean="0"/>
              <a:t> </a:t>
            </a:r>
            <a:r>
              <a:rPr lang="en-US" sz="2400" dirty="0" smtClean="0"/>
              <a:t>baza</a:t>
            </a:r>
            <a:r>
              <a:rPr lang="en-US" sz="2400" dirty="0" smtClean="0"/>
              <a:t> </a:t>
            </a:r>
            <a:r>
              <a:rPr lang="en-US" sz="2400" dirty="0" smtClean="0"/>
              <a:t>ideatic</a:t>
            </a:r>
            <a:r>
              <a:rPr lang="en-US" sz="2400" dirty="0" smtClean="0"/>
              <a:t> </a:t>
            </a:r>
            <a:r>
              <a:rPr lang="en-US" sz="2400" dirty="0" smtClean="0"/>
              <a:t>normativ</a:t>
            </a:r>
            <a:r>
              <a:rPr lang="ro-RO" sz="2400" dirty="0" smtClean="0"/>
              <a:t>ă</a:t>
            </a:r>
            <a:r>
              <a:rPr lang="en-US" sz="2400" dirty="0" smtClean="0"/>
              <a:t> </a:t>
            </a:r>
            <a:r>
              <a:rPr lang="en-US" sz="2400" dirty="0" smtClean="0"/>
              <a:t>pentru</a:t>
            </a:r>
            <a:r>
              <a:rPr lang="en-US" sz="2400" dirty="0" smtClean="0"/>
              <a:t> </a:t>
            </a:r>
            <a:r>
              <a:rPr lang="ro-RO" sz="2400" dirty="0" smtClean="0"/>
              <a:t>î</a:t>
            </a:r>
            <a:r>
              <a:rPr lang="en-US" sz="2400" dirty="0" smtClean="0"/>
              <a:t>nf</a:t>
            </a:r>
            <a:r>
              <a:rPr lang="ro-RO" sz="2400" dirty="0" smtClean="0"/>
              <a:t>ă</a:t>
            </a:r>
            <a:r>
              <a:rPr lang="en-US" sz="2400" dirty="0" smtClean="0"/>
              <a:t>ptuirea</a:t>
            </a:r>
            <a:r>
              <a:rPr lang="en-US" sz="2400" dirty="0" smtClean="0"/>
              <a:t> </a:t>
            </a:r>
            <a:r>
              <a:rPr lang="en-US" sz="2400" dirty="0" smtClean="0"/>
              <a:t>politicilor</a:t>
            </a:r>
            <a:r>
              <a:rPr lang="en-US" sz="2400" dirty="0" smtClean="0"/>
              <a:t> </a:t>
            </a:r>
            <a:r>
              <a:rPr lang="en-US" sz="2400" dirty="0" smtClean="0"/>
              <a:t>economice</a:t>
            </a:r>
            <a:r>
              <a:rPr lang="en-US" sz="2400" dirty="0" smtClean="0"/>
              <a:t> </a:t>
            </a:r>
            <a:r>
              <a:rPr lang="en-US" sz="2400" dirty="0" smtClean="0"/>
              <a:t>potrivit</a:t>
            </a:r>
            <a:r>
              <a:rPr lang="en-US" sz="2400" dirty="0" smtClean="0"/>
              <a:t> </a:t>
            </a:r>
            <a:r>
              <a:rPr lang="en-US" sz="2400" dirty="0" smtClean="0"/>
              <a:t>nevoilor</a:t>
            </a:r>
            <a:r>
              <a:rPr lang="en-US" sz="2400" dirty="0" smtClean="0"/>
              <a:t> de </a:t>
            </a:r>
            <a:r>
              <a:rPr lang="en-US" sz="2400" dirty="0" smtClean="0"/>
              <a:t>progres</a:t>
            </a:r>
            <a:r>
              <a:rPr lang="en-US" sz="2400" dirty="0" smtClean="0"/>
              <a:t> ale </a:t>
            </a:r>
            <a:r>
              <a:rPr lang="ro-RO" sz="2400" dirty="0" smtClean="0"/>
              <a:t>ţă</a:t>
            </a:r>
            <a:r>
              <a:rPr lang="en-US" sz="2400" dirty="0" smtClean="0"/>
              <a:t>rii</a:t>
            </a:r>
            <a:r>
              <a:rPr lang="en-US" sz="2400" dirty="0" smtClean="0"/>
              <a:t>. </a:t>
            </a:r>
            <a:r>
              <a:rPr lang="ro-RO" sz="2400" dirty="0" smtClean="0"/>
              <a:t>Î</a:t>
            </a:r>
            <a:r>
              <a:rPr lang="en-US" sz="2400" dirty="0" smtClean="0"/>
              <a:t>n </a:t>
            </a:r>
            <a:r>
              <a:rPr lang="en-US" sz="2400" dirty="0" smtClean="0"/>
              <a:t>condi</a:t>
            </a:r>
            <a:r>
              <a:rPr lang="ro-RO" sz="2400" dirty="0" smtClean="0"/>
              <a:t>ţ</a:t>
            </a:r>
            <a:r>
              <a:rPr lang="en-US" sz="2400" dirty="0" smtClean="0"/>
              <a:t>iile</a:t>
            </a:r>
            <a:r>
              <a:rPr lang="en-US" sz="2400" dirty="0" smtClean="0"/>
              <a:t> </a:t>
            </a:r>
            <a:r>
              <a:rPr lang="en-US" sz="2400" dirty="0" smtClean="0"/>
              <a:t>unei</a:t>
            </a:r>
            <a:r>
              <a:rPr lang="en-US" sz="2400" dirty="0" smtClean="0"/>
              <a:t> </a:t>
            </a:r>
            <a:r>
              <a:rPr lang="en-US" sz="2400" dirty="0" smtClean="0"/>
              <a:t>economii</a:t>
            </a:r>
            <a:r>
              <a:rPr lang="en-US" sz="2400" dirty="0" smtClean="0"/>
              <a:t> tot mai </a:t>
            </a:r>
            <a:r>
              <a:rPr lang="en-US" sz="2400" dirty="0" smtClean="0"/>
              <a:t>complexe</a:t>
            </a:r>
            <a:r>
              <a:rPr lang="en-US" sz="2400" dirty="0" smtClean="0"/>
              <a:t>, </a:t>
            </a:r>
            <a:r>
              <a:rPr lang="ro-RO" sz="2400" dirty="0" smtClean="0"/>
              <a:t>ş</a:t>
            </a:r>
            <a:r>
              <a:rPr lang="en-US" sz="2400" dirty="0" smtClean="0"/>
              <a:t>tiin</a:t>
            </a:r>
            <a:r>
              <a:rPr lang="ro-RO" sz="2400" dirty="0" smtClean="0"/>
              <a:t>ţ</a:t>
            </a:r>
            <a:r>
              <a:rPr lang="en-US" sz="2400" dirty="0" smtClean="0"/>
              <a:t>a  economic</a:t>
            </a:r>
            <a:r>
              <a:rPr lang="ro-RO" sz="2400" dirty="0" smtClean="0"/>
              <a:t>ă</a:t>
            </a:r>
            <a:r>
              <a:rPr lang="en-US" sz="2400" dirty="0" smtClean="0"/>
              <a:t> </a:t>
            </a:r>
            <a:r>
              <a:rPr lang="en-US" sz="2400" dirty="0" smtClean="0"/>
              <a:t>are </a:t>
            </a:r>
            <a:r>
              <a:rPr lang="ro-RO" sz="2400" dirty="0" smtClean="0"/>
              <a:t>ş</a:t>
            </a:r>
            <a:r>
              <a:rPr lang="en-US" sz="2400" dirty="0" smtClean="0"/>
              <a:t>i</a:t>
            </a:r>
            <a:r>
              <a:rPr lang="en-US" sz="2400" dirty="0" smtClean="0"/>
              <a:t> </a:t>
            </a:r>
            <a:r>
              <a:rPr lang="ro-RO" sz="2400" dirty="0" smtClean="0"/>
              <a:t>îş</a:t>
            </a:r>
            <a:r>
              <a:rPr lang="en-US" sz="2400" dirty="0" smtClean="0"/>
              <a:t>i</a:t>
            </a:r>
            <a:r>
              <a:rPr lang="en-US" sz="2400" dirty="0" smtClean="0"/>
              <a:t> </a:t>
            </a:r>
            <a:r>
              <a:rPr lang="en-US" sz="2400" dirty="0" smtClean="0"/>
              <a:t>accentueaz</a:t>
            </a:r>
            <a:r>
              <a:rPr lang="ro-RO" sz="2400" dirty="0" smtClean="0"/>
              <a:t>ă</a:t>
            </a:r>
            <a:r>
              <a:rPr lang="en-US" sz="2400" dirty="0" smtClean="0"/>
              <a:t> </a:t>
            </a:r>
            <a:r>
              <a:rPr lang="en-US" sz="2400" dirty="0" smtClean="0"/>
              <a:t>rolul</a:t>
            </a:r>
            <a:r>
              <a:rPr lang="en-US" sz="2400" dirty="0" smtClean="0"/>
              <a:t> </a:t>
            </a:r>
            <a:r>
              <a:rPr lang="en-US" sz="2400" dirty="0" smtClean="0"/>
              <a:t>predictiv</a:t>
            </a:r>
            <a:r>
              <a:rPr lang="en-US" sz="2400" dirty="0" smtClean="0"/>
              <a:t>.</a:t>
            </a:r>
            <a:endParaRPr lang="en-US" sz="2400" dirty="0"/>
          </a:p>
        </p:txBody>
      </p:sp>
      <p:sp>
        <p:nvSpPr>
          <p:cNvPr id="6146" name="AutoShape 2" descr="data:image/jpeg;base64,/9j/4AAQSkZJRgABAQAAAQABAAD/2wCEAAkGBhAQEA8PEBAQDw8ODxAQEA8QDxUYEBAQFRAYFBQQFxIXHCYeGBkjGRUTHy8gIycpLC0sFSAxNTAqNSYrLCkBCQoKDgwOGg8PGikgHBwtKSkpKSkpKSwpKSkpKSkpKSwpKSkpKSwpKSkpLCkpKSwsKSwsLCksKSwsLCkpKSkpKf/AABEIAKgBKwMBIgACEQEDEQH/xAAcAAEAAgMBAQEAAAAAAAAAAAAABQYBAgcEAwj/xABCEAABAwIDBQUGAggFBAMAAAABAAIDBBEFEiEGEzFBURQiYYGRBxUycaGxQlIjM2JygpKiwRYkc9HhU4Pw8TRDY//EABgBAQEBAQEAAAAAAAAAAAAAAAACAwEE/8QAHxEBAQACAwEAAwEAAAAAAAAAAAECEQMSITEiQVET/9oADAMBAAIRAxEAPwDuKxdZWLICIiAiIgIiICIiAiIgIiICIiAiIgIiICIiAiIgIiICIiAiIgIiICIiAiIgIiIMoiwgIiFAS6pW0O178zoqd2VrTZ0o4uPPL0HiqrLizg4F07g48M0pBPyuVleSb00nHbNuvoud4XtdPEQHuMrOYdq4Dwcr1QYiyZocw3uL25qsc5k5lhcXqREVoEREBERAREQEREBERAREQEREBERAREQEREBERAREQEREBERBlERBhRO1FcYaaRwNnOsxp6F3P0upZVXbuoZu44y4Zt5nLeeUNI+5U53UVjN1R/BUPEvZ7VVNUHvnh3crwHSuLrxMvqchGthyB9Ff6qLfRObCRDPbuOIu0kcLtPFV/A34xM2Y9hbOaaURSiKVrX6tzB7WPNnNtbgV58N/Y9GevlWF2BxUbYoIal9UwRg7yQjNe+rdBw6A6r14Tj5ppY9e7fUHm0mxVTbtbCCWzNlpnAlrhPGWgEHhn+H6qNxrF95U00ULg/eOaMzTcZSbuN/kCuflLtU1Zp23aHawQHdxAPktck/Cy40+ZVTl2lqnG+/eD0aQB6BRb5SSSTck6k81RjR12L4i2jpZHRsFyXBxDI42/FK62pOug5myqW536nrMJ8daoNtKmMgPImbzDgA63g4f3V0wrGY6lgcw6/iaeLSuVV+zJwiOFlRXioE1wx0rQxwc0DM0EuOYa311HVfbBto2QvD2SMcLjMA8G456DwXZcsbqpuOOU3HXkUNjG0sVOwH43vaHNjB5HgSeQVUqNuKpx7pZGOQDb/UrS8kjLHC10RFQaPbydp/SNZI3nYZXevBW/CcZiqW5ozqPiafib5LuOcycuFn170RFaRERAREQEREBERAREQEREBERAREQEREBERBlERBgrnG3WDSxSOqQXSQvPeJ4xE8j+z0PkujlR+JYjC1rmPs/MCDHa9weIKjOSxeFsu44jiGNNgGYm7vwgcSVrS7S4lECQ1zYqhtpHsYSLcgXW0OvFWpuydBFM+oEWZxOZu+eXtiHRgdoB48V48Z9odFBeMv3r+G6i73keQXm6/x6u2/0ruJ4rA2nf2ixje3KW3IL/wBkW1Vf2HnhnqH5aRrTBG6VkrXHud5rO8OBuHFTGL7MU2IN7TCHRyAEuiLtD425eSn/AGT7Jl5qf0Zjg3EkDnkGzpnFp7pPxFuXX0V46+ftGX9/TaQktdb8p+ym/YthDWduqCP0jpGQ3PHK1ub7u+ihamN8Mr4JRlljOrTzHJ7erTyP9wVJYNtBJSiTdBo3li640zAWzfNTjeuXqs/yx8XnaHDcOrj2WsZFMWEOax5ILSRxa4WINuhVcq/Y5gsQdUNgliMTS/NHUyi1hyuSq3U15JdK93eJLnOJ+t1E4Nt5iFbPUU9OQ/D4Yrzue0nK3MGgtk5EuIsOgJ5LWZ9tsbx9dJqeZzjdxJNgLk3NgLAeirD5MQxCsNDhoa3djNNUO+Fg6kkGw5AAEnyVgJ0042Vs9kGEtipJpbfpKipkLyeNmWY0fc+az4/cmvJdY+KxNsdiVC1r6maKshNmukY0tkicdG3bwc0nS44XHl6sLxJ8EgkaeHEdRzBV92znDaOUHjIWMHzzA/2K5m99gSeABKcmpfE8fuPrrzMQYYN+D3DFvPLLdUCn2yqmEnOHgknK9t7XN7X4r70OJEYFTG+tQ3K39wvc4H+UD1VZllDWlxNg0XJ+QXc8745x4T3a94ft6zd5qhhbJmIDIwT3ORJJ4nVSdDthSykNzGNx4bwWB8+C5HR0ONVUXaqahZ2YjNGJZQyadvJ7WkiwPK69VHUl7GuLXRuNw5jviY4GzmnxBBCq5ZY/SYY5XUdsDllVTYTFXSMfC8kmLKWk8cp5eoVolnawFznBrRxJNgtcctzbCzV03RQU+2lG023hdb8rCR6r70W1FLKQGygOPAPBaT6p2h1qWRYBWVTgiIgIiICIiAiIgIiICIiDK8GNYvHSwunk+BpaNOpIA+696rm3mByVlFJDCQJAWva08HluuQnlfquX547Nb9eOp2ifKLsOVhFxlPEfNU7aXbino2uzO3kltI2nXz6Lnn+IcSEhw2mZIZs2QxhhMzXXsR+yPE6WXTNhvYsyItq8ULampvmbT3zQxnkXk/rHfQePFYzG5fW9uOPxSKLCccx43jaaWicf1r7siLdNR+KQ2PLTxTaf2RPwrcTCXtMTxklfky7uW+mlz3T1PMeK/RjGAAAAAAWAA0HkvjW0TJo3xSND45GlrmkaEFaXHzUZTL3dcJwSTd2INir5s3tH2chr/wD48h1//F54uH7J4n1VX2h2ddQVAjuXQyXdC88SAdWHxFx6rNI/8J4EfVebdxr1XWcdRxzZumr2NEzMxGscsbi2Vl9bskbqAenA8wVRq72U1zD/AJXEWPbybV04zD/uRWB/lVl2ExXPG6nce/B8F+JjJ09D/ZWuy9M1lNvLd43Ti7/YliVU4CsxGFkNwXMp43G4vqLHKOHW/wAl0fA9hqSio30VOzLHI1wkedZJHEW3jncz9BbRWGyWVaiduMVUL4ZXwSjLLHxHJzT8MjerT/wpjAdp30gcwMD2uObKTazuZBCu+0OytPXNAmaWvZfdTRnLLEf2XdNBdpuDbUKhV3s5xSI/5ealq2ct9nhlA8S0Oa4/INWH+dl8bzkxs1kxje0ElU4F9mtb8LG8B1N+Z8VVcUmfPJHh1Nd1VVuDNNdzHfvyu6AC58lOt9neOTnK6SioozoZGOfLKPkLAfVXrYz2fUuFtcY801TL+uqpdZX88o/K3wHnddnHd7ycvJJNYoHa1jIBSUUWkdJTtaB5ZR9G/VViWi7Q+Ck5VUzInf6d80n9AcpPH6zfVM7+RkIb+63uj7fVevYGj3uIOkI7tJAT4byU5QfJrXeqzv5ZLn44Ol92Nh4NZGzgODWtHD0C446bMXPtYyPfIR0L3FxH1XS9s6zd0c1jZ0lom/xmx/pzLmLnWHQAfRXzX9J4Z+1w2Cc2OOsqXnLGzKy/gxudx/qA8lDY5j8lS8kktjB7sfIDx6le3EGGnwelj1a6rmjc/r3yZi0+TQFW3u0J8CVGVskisJLbXlrMUyEsjhqKmUAOMVNC6R7Wng52X4eB48bL4YZtDFO50QD4po/jhlYWyN+bSux7J4M2lpY2taBJIBLM62r5XC5JPO3AeACpvtWwSPf0FYxobOXvhe4cXxZC4B3WxH1V3jkx2mcluWnu2Q2mcx7aeV2aN+kZJ1Y7kL/lVsxzFhSwmUjMQWta29rkm3H1XJ2vI1HEaj5qzbeYsXdhgvq6M1D/AOUBv3d6LmOd6mWE7J+j26pn2D88TjxzNu31CsENQ17Q9rg5rgC0jmDzXGSV45tq4A8QuqWhws0Mzm3QC/Bdx5b/AAy4o7qCsrk2F7QTwEOZI4t5scSWuHyV3/xvTBjXEuzOaCWAXIPRaTklZ5cdixIq7TbdUrzZxfH4vb3fUEqfjla4BzSHNIuCDcEfNXMpfiLLPrdEBRdcEREBEslkC6LKIPLFhkLZXztijbNKGtklDAJHhvwgu4kC69NllEBERBA7Z4M2ppZBa8kIMsRHEPaL28xcea5ZAdAu3uXHsRp93UTxgWDJpAB4ZtPovPyz9vRw39PLS7RGlqmSDi3iPzN/EPQrtUMgc1rhwc0OHyIuuOYVs22trYWO/VNvJL4sbazfM2C7IxoAAGgAsB4KuL4nm1tsiItmLFkssogxZYcOS2RBR8Q9k1G4ufTy1NG9xJO6mLo7/wClLmaPKyldjNlHUDJmvmFRJNLnMu7ydwNDWNLbnUC/qrGsLmo7uqD7UsTMfZWGOYxkySOkjhe+NrgA1oc5oIbo53FUrD6iKrdHFDKyTfSsiORwJAce8bcR3bldzIUc7Z2lMzKns0HaIySyYRtEjbix7wF9QSFGXHLdrx5LJpXvabSEYeJWC4opYpiOkLe48+THE/wqiNeHC4NwRy6FdrkiDgWuALXAggjQgixBXJsf2BqqFzn0THVdESXdmaR2imvyYD+sZ0HEeKnPDfsVx5yeVe8D2pgfCzO9scjWgODja5AtcdVUdscXbUzsym8UDXBh/M53xPt00AVQ/wAQ07TlkkEDxxjqAYpB82PAK9VDVdpdkpWuqnm4tA3M0fvSfAz+IhRblZrS5jjLvb20dMZpY4Wi5leGeXM+QufJa4zWifEa141ZTllLGQdLRt739ZerrgeAe7oJ62pLTOyF7iGm7IWBty0HmTYXK5vgsREQc745XOlf++9xc76kqcp1isbMstp7A8PFRURQkXa513/uN1I87W816Pbfh8LosPjbGwSmpOUtaAWxNjOZvyuWqW9nNHeSea2jGtjB8XHM70Ab6qB9oVXv8UZHxbRwgfJ7++76ZFU/HBN/LPX8R7BYNHRoH0WuN0VbFQyYhDFE+GLV4e8h5YDZz2tA1APjyOhX0a0uIaPicQ0fMmytvtSkFPg5pm2Bn3NM0dW3Bf8A0td6qcJPtVnb5J+1AwHFDUwiVzMjiSC0G4uOYK92N45PFRFjJXsa2aN3ccQbEEFtxyvYry4RTCOFjR0uvXjuGF+EYhP/ANOSnsfBsgc77hTPb4q6n1JbNbdVbYWfpN6ASLSC5sOWbiug7MbRGsbISwMMZaDZ1wb31+i4psrLeG3R39l0fYGsbEKtz3BrGRseSeQBdf7q8Mrv1HJhNbi9y1LGfE5rb8MxAWzZAdQQR1BXMsQ2iM8j5fw8GDoOQUbBis7HXjkkaSeDXHUnw5rT/X1n/ldbdhWVH4GycQs7Q7NKRd2gGW/BunRSC1jEWFlYXRlYWUQFhZWEHgx3ExTU805/+phcB1d+EeZsFxugqXSN3jyXPe57nOPEkuJJV69q1dlp4oQf1shc791g/wByFznBJxYsPEG4HgV5uW+6erix82uewrv89bkYH39QumLlWD4mYJBI0C45+HMfJX7C9pYZgNcjuhOl/mq4sprSOXG72l0ugKyt2DCIsoCwsogLCyiAiIgwhCIg+UtMx/xsa/8AeaD91uyJrRYAAdALD6LdEEPtZhElVSTU8TmMdKALvvlIDgS0kai9rXXLKrZ/FKYWloHSsaP1lHK2UW65HZX/AEXakyqMsJl9VjncfiubDU26oWPe10bpc0zmvaWvaODQ5p1BytGhXKoqozz1VUdd/M9zf3c3d/pyru0kYcC0gEOBBB4EHQgqnYn7KaCUl8RqKOTSzqadwaLct0/My38KnPDc1F4Z6u6rmx9HvayEcRGTKf4Rp9SFp7X63e1VHSA6RMdM8ftPOVv0DvVXDZHYx9A+Zz6ntOdrWxl0QY9jRqcxabOJNuAHBUHbXD6pmIT1c1NUGFzg2J8UTpWhjW2BO7uW8zrbiouNmOlTKXLbz8BboAFcsRwq2z1Uy3efSyzEdT8Y+gCo+F1kVVKyGKVjnPkawsDu+CXWN2nUc+PRdmxOjBpZogO6aeRgHhuyFzjxvu1cmXx+f9kX9x4+RUxiFRIGCNhIEz2teB+IC7gPVQGyhILgeJZr5Ky2va/I3H2WTd9PhAaOX3Vu2E2ezu7XIO4w2iB/E7m/5D7qB2ewV1XOIxcRt70rujeg8TwXWYIGsa1jQGtaA1oHIDktePDftYcuevI+gWVhZXpeZhZXwNQFjtIXNmnoWF5zVjqtTWt6pt3VetYXjNe3qvNiONtiikkFnZGlwHU8gudo71qje1Wa88LPyRE/zO/4XOHvMb2ubobjzHRWraPFzVSmV4DTlDQBwAH/ALVcrYtL9LfdeTK7r2YTWKzyQSRbveNsJWNkY78LmuFxY+a+1POWm4NlZ6Sqp5sLhbPqI4QAR8bXtFgQeR0CoeI4ju2ANBfI8hsbBxc86AJZr45Lv6uWCbazOqYqKOPfPdq/XuxRji9x5fJdEuqNsLg8dBCXSEPq6iz6iToeUTT+Vv3uVZ/ezV6ML568+c98SV0uo73qE96BX2jPrUjdLqO95hPeYTtDVSN0uo73oE96BO0NJG6XUd70Cx70CdoaqSRRvvZqe92/+BO0d61JXS6jPe7U98NTtDrUndLqM98s6/RPfLOqdodalEUX76Z1T35H1TtDrUmsWUb79j/ME9/xfnCdoda8G1U9LSMbWyUsUsscjWxvyM3jXOuLh5FxpdfGPbqmlp3SND85aRuS3v5iOGmlvFRu3tSKmnYyJ7HFkmdzM4DnANIFr8TrwXN6fGoc26L93I0kZJLscfEB1rjxCyyzu/GuOEs9feHBBC8vuQXX7htzXshhdI5rGAue9wa1o4knkvi+YcS4a8NeKvOxWGxQ/wCYmczeuFmMJF42nmf2iPTzWOM3W2V1Fn2cwNtJCIxYvPekf+Z1vsOAUsvG3Eoz+Ieq3Faz8w9V65qPJZdvSi84qm9VntDeq7tzSO3ZWDC5e7ImRR1XtHGmcvm6jPipXIm7TqbQzsOPUrzz4C14LXXc08QSbHyVh3axuk6x3tVTOxNP/wBNv1WrthqY8Ywrdu03YXOkd75Kq3Y6ECwDgOgJsvKz2eUokEoa/eN0a7eOu35C9grpuwm7TpDvVcZs2wc3+b3H+69DMIA6+pU3u03YXesc7VEDD/mt+x/NSm7CbtOsc7VGdkPinYypPdpuwnU2jOxlOxnxUnu0yJ1NozsRWOxHqpTImROptF9hT3eVK5EyJ1O1RPu4p7u+alsibtOsO1RPu1Y91qXyLOROsO1Q/uoLHugKZyJkTpDvUL7mb0WDgTD+FTeRMidDsgXbNQnjG0/NoXxdsbSnjTxH5sH+ysuRMidYdlaZsZSDUU8QPUMA+wXobs1COEbR5KdypkTpDvUQzBIxwaF9G4Y0cFJhqzkXernao8UHifVZ7D4le/Klk0dm1kstkVJa2Sy2SyDWyWWyWQa2WLLeyINLJZb2RBpZLLeyWQaWSy3slkGlkst7JZBrZYst7JZBpZZyrZLINbItkQapZbWRBiyxZbJZBrZZss2RBiyWWUsgxZLLZEGtkssogxZLLKyg1sllsiAsIiDKLCIMoiICIiAiIgIiICIiAiIgIiICwiIMo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8" name="AutoShape 4" descr="data:image/jpeg;base64,/9j/4AAQSkZJRgABAQAAAQABAAD/2wCEAAkGBhAQEA8PEBAQDw8ODxAQEA8QDxUYEBAQFRAYFBQQFxIXHCYeGBkjGRUTHy8gIycpLC0sFSAxNTAqNSYrLCkBCQoKDgwOGg8PGikgHBwtKSkpKSkpKSwpKSkpKSkpKSwpKSkpKSwpKSkpLCkpKSwsKSwsLCksKSwsLCkpKSkpKf/AABEIAKgBKwMBIgACEQEDEQH/xAAcAAEAAgMBAQEAAAAAAAAAAAAABQYBAgcEAwj/xABCEAABAwIDBQUGAggFBAMAAAABAAIDBBEFEiEGEzFBURQiYYGRBxUycaGxQlIjM2JygpKiwRYkc9HhU4Pw8TRDY//EABgBAQEBAQEAAAAAAAAAAAAAAAACAwEE/8QAHxEBAQACAwEAAwEAAAAAAAAAAAECEQMSITEiQVET/9oADAMBAAIRAxEAPwDuKxdZWLICIiAiIgIiICIiAiIgIiICIiAiIgIiICIiAiIgIiICIiAiIgIiICIiAiIgIiIMoiwgIiFAS6pW0O178zoqd2VrTZ0o4uPPL0HiqrLizg4F07g48M0pBPyuVleSb00nHbNuvoud4XtdPEQHuMrOYdq4Dwcr1QYiyZocw3uL25qsc5k5lhcXqREVoEREBERAREQEREBERAREQEREBERAREQEREBERAREQEREBERBlERBhRO1FcYaaRwNnOsxp6F3P0upZVXbuoZu44y4Zt5nLeeUNI+5U53UVjN1R/BUPEvZ7VVNUHvnh3crwHSuLrxMvqchGthyB9Ff6qLfRObCRDPbuOIu0kcLtPFV/A34xM2Y9hbOaaURSiKVrX6tzB7WPNnNtbgV58N/Y9GevlWF2BxUbYoIal9UwRg7yQjNe+rdBw6A6r14Tj5ppY9e7fUHm0mxVTbtbCCWzNlpnAlrhPGWgEHhn+H6qNxrF95U00ULg/eOaMzTcZSbuN/kCuflLtU1Zp23aHawQHdxAPktck/Cy40+ZVTl2lqnG+/eD0aQB6BRb5SSSTck6k81RjR12L4i2jpZHRsFyXBxDI42/FK62pOug5myqW536nrMJ8daoNtKmMgPImbzDgA63g4f3V0wrGY6lgcw6/iaeLSuVV+zJwiOFlRXioE1wx0rQxwc0DM0EuOYa311HVfbBto2QvD2SMcLjMA8G456DwXZcsbqpuOOU3HXkUNjG0sVOwH43vaHNjB5HgSeQVUqNuKpx7pZGOQDb/UrS8kjLHC10RFQaPbydp/SNZI3nYZXevBW/CcZiqW5ozqPiafib5LuOcycuFn170RFaRERAREQEREBERAREQEREBERAREQEREBERBlERBgrnG3WDSxSOqQXSQvPeJ4xE8j+z0PkujlR+JYjC1rmPs/MCDHa9weIKjOSxeFsu44jiGNNgGYm7vwgcSVrS7S4lECQ1zYqhtpHsYSLcgXW0OvFWpuydBFM+oEWZxOZu+eXtiHRgdoB48V48Z9odFBeMv3r+G6i73keQXm6/x6u2/0ruJ4rA2nf2ixje3KW3IL/wBkW1Vf2HnhnqH5aRrTBG6VkrXHud5rO8OBuHFTGL7MU2IN7TCHRyAEuiLtD425eSn/AGT7Jl5qf0Zjg3EkDnkGzpnFp7pPxFuXX0V46+ftGX9/TaQktdb8p+ym/YthDWduqCP0jpGQ3PHK1ub7u+ihamN8Mr4JRlljOrTzHJ7erTyP9wVJYNtBJSiTdBo3li640zAWzfNTjeuXqs/yx8XnaHDcOrj2WsZFMWEOax5ILSRxa4WINuhVcq/Y5gsQdUNgliMTS/NHUyi1hyuSq3U15JdK93eJLnOJ+t1E4Nt5iFbPUU9OQ/D4Yrzue0nK3MGgtk5EuIsOgJ5LWZ9tsbx9dJqeZzjdxJNgLk3NgLAeirD5MQxCsNDhoa3djNNUO+Fg6kkGw5AAEnyVgJ0042Vs9kGEtipJpbfpKipkLyeNmWY0fc+az4/cmvJdY+KxNsdiVC1r6maKshNmukY0tkicdG3bwc0nS44XHl6sLxJ8EgkaeHEdRzBV92znDaOUHjIWMHzzA/2K5m99gSeABKcmpfE8fuPrrzMQYYN+D3DFvPLLdUCn2yqmEnOHgknK9t7XN7X4r70OJEYFTG+tQ3K39wvc4H+UD1VZllDWlxNg0XJ+QXc8745x4T3a94ft6zd5qhhbJmIDIwT3ORJJ4nVSdDthSykNzGNx4bwWB8+C5HR0ONVUXaqahZ2YjNGJZQyadvJ7WkiwPK69VHUl7GuLXRuNw5jviY4GzmnxBBCq5ZY/SYY5XUdsDllVTYTFXSMfC8kmLKWk8cp5eoVolnawFznBrRxJNgtcctzbCzV03RQU+2lG023hdb8rCR6r70W1FLKQGygOPAPBaT6p2h1qWRYBWVTgiIgIiICIiAiIgIiICIiDK8GNYvHSwunk+BpaNOpIA+696rm3mByVlFJDCQJAWva08HluuQnlfquX547Nb9eOp2ifKLsOVhFxlPEfNU7aXbino2uzO3kltI2nXz6Lnn+IcSEhw2mZIZs2QxhhMzXXsR+yPE6WXTNhvYsyItq8ULampvmbT3zQxnkXk/rHfQePFYzG5fW9uOPxSKLCccx43jaaWicf1r7siLdNR+KQ2PLTxTaf2RPwrcTCXtMTxklfky7uW+mlz3T1PMeK/RjGAAAAAAWAA0HkvjW0TJo3xSND45GlrmkaEFaXHzUZTL3dcJwSTd2INir5s3tH2chr/wD48h1//F54uH7J4n1VX2h2ddQVAjuXQyXdC88SAdWHxFx6rNI/8J4EfVebdxr1XWcdRxzZumr2NEzMxGscsbi2Vl9bskbqAenA8wVRq72U1zD/AJXEWPbybV04zD/uRWB/lVl2ExXPG6nce/B8F+JjJ09D/ZWuy9M1lNvLd43Ti7/YliVU4CsxGFkNwXMp43G4vqLHKOHW/wAl0fA9hqSio30VOzLHI1wkedZJHEW3jncz9BbRWGyWVaiduMVUL4ZXwSjLLHxHJzT8MjerT/wpjAdp30gcwMD2uObKTazuZBCu+0OytPXNAmaWvZfdTRnLLEf2XdNBdpuDbUKhV3s5xSI/5ealq2ct9nhlA8S0Oa4/INWH+dl8bzkxs1kxje0ElU4F9mtb8LG8B1N+Z8VVcUmfPJHh1Nd1VVuDNNdzHfvyu6AC58lOt9neOTnK6SioozoZGOfLKPkLAfVXrYz2fUuFtcY801TL+uqpdZX88o/K3wHnddnHd7ycvJJNYoHa1jIBSUUWkdJTtaB5ZR9G/VViWi7Q+Ck5VUzInf6d80n9AcpPH6zfVM7+RkIb+63uj7fVevYGj3uIOkI7tJAT4byU5QfJrXeqzv5ZLn44Ol92Nh4NZGzgODWtHD0C446bMXPtYyPfIR0L3FxH1XS9s6zd0c1jZ0lom/xmx/pzLmLnWHQAfRXzX9J4Z+1w2Cc2OOsqXnLGzKy/gxudx/qA8lDY5j8lS8kktjB7sfIDx6le3EGGnwelj1a6rmjc/r3yZi0+TQFW3u0J8CVGVskisJLbXlrMUyEsjhqKmUAOMVNC6R7Wng52X4eB48bL4YZtDFO50QD4po/jhlYWyN+bSux7J4M2lpY2taBJIBLM62r5XC5JPO3AeACpvtWwSPf0FYxobOXvhe4cXxZC4B3WxH1V3jkx2mcluWnu2Q2mcx7aeV2aN+kZJ1Y7kL/lVsxzFhSwmUjMQWta29rkm3H1XJ2vI1HEaj5qzbeYsXdhgvq6M1D/AOUBv3d6LmOd6mWE7J+j26pn2D88TjxzNu31CsENQ17Q9rg5rgC0jmDzXGSV45tq4A8QuqWhws0Mzm3QC/Bdx5b/AAy4o7qCsrk2F7QTwEOZI4t5scSWuHyV3/xvTBjXEuzOaCWAXIPRaTklZ5cdixIq7TbdUrzZxfH4vb3fUEqfjla4BzSHNIuCDcEfNXMpfiLLPrdEBRdcEREBEslkC6LKIPLFhkLZXztijbNKGtklDAJHhvwgu4kC69NllEBERBA7Z4M2ppZBa8kIMsRHEPaL28xcea5ZAdAu3uXHsRp93UTxgWDJpAB4ZtPovPyz9vRw39PLS7RGlqmSDi3iPzN/EPQrtUMgc1rhwc0OHyIuuOYVs22trYWO/VNvJL4sbazfM2C7IxoAAGgAsB4KuL4nm1tsiItmLFkssogxZYcOS2RBR8Q9k1G4ufTy1NG9xJO6mLo7/wClLmaPKyldjNlHUDJmvmFRJNLnMu7ydwNDWNLbnUC/qrGsLmo7uqD7UsTMfZWGOYxkySOkjhe+NrgA1oc5oIbo53FUrD6iKrdHFDKyTfSsiORwJAce8bcR3bldzIUc7Z2lMzKns0HaIySyYRtEjbix7wF9QSFGXHLdrx5LJpXvabSEYeJWC4opYpiOkLe48+THE/wqiNeHC4NwRy6FdrkiDgWuALXAggjQgixBXJsf2BqqFzn0THVdESXdmaR2imvyYD+sZ0HEeKnPDfsVx5yeVe8D2pgfCzO9scjWgODja5AtcdVUdscXbUzsym8UDXBh/M53xPt00AVQ/wAQ07TlkkEDxxjqAYpB82PAK9VDVdpdkpWuqnm4tA3M0fvSfAz+IhRblZrS5jjLvb20dMZpY4Wi5leGeXM+QufJa4zWifEa141ZTllLGQdLRt739ZerrgeAe7oJ62pLTOyF7iGm7IWBty0HmTYXK5vgsREQc745XOlf++9xc76kqcp1isbMstp7A8PFRURQkXa513/uN1I87W816Pbfh8LosPjbGwSmpOUtaAWxNjOZvyuWqW9nNHeSea2jGtjB8XHM70Ab6qB9oVXv8UZHxbRwgfJ7++76ZFU/HBN/LPX8R7BYNHRoH0WuN0VbFQyYhDFE+GLV4e8h5YDZz2tA1APjyOhX0a0uIaPicQ0fMmytvtSkFPg5pm2Bn3NM0dW3Bf8A0td6qcJPtVnb5J+1AwHFDUwiVzMjiSC0G4uOYK92N45PFRFjJXsa2aN3ccQbEEFtxyvYry4RTCOFjR0uvXjuGF+EYhP/ANOSnsfBsgc77hTPb4q6n1JbNbdVbYWfpN6ASLSC5sOWbiug7MbRGsbISwMMZaDZ1wb31+i4psrLeG3R39l0fYGsbEKtz3BrGRseSeQBdf7q8Mrv1HJhNbi9y1LGfE5rb8MxAWzZAdQQR1BXMsQ2iM8j5fw8GDoOQUbBis7HXjkkaSeDXHUnw5rT/X1n/ldbdhWVH4GycQs7Q7NKRd2gGW/BunRSC1jEWFlYXRlYWUQFhZWEHgx3ExTU805/+phcB1d+EeZsFxugqXSN3jyXPe57nOPEkuJJV69q1dlp4oQf1shc791g/wByFznBJxYsPEG4HgV5uW+6erix82uewrv89bkYH39QumLlWD4mYJBI0C45+HMfJX7C9pYZgNcjuhOl/mq4sprSOXG72l0ugKyt2DCIsoCwsogLCyiAiIgwhCIg+UtMx/xsa/8AeaD91uyJrRYAAdALD6LdEEPtZhElVSTU8TmMdKALvvlIDgS0kai9rXXLKrZ/FKYWloHSsaP1lHK2UW65HZX/AEXakyqMsJl9VjncfiubDU26oWPe10bpc0zmvaWvaODQ5p1BytGhXKoqozz1VUdd/M9zf3c3d/pyru0kYcC0gEOBBB4EHQgqnYn7KaCUl8RqKOTSzqadwaLct0/My38KnPDc1F4Z6u6rmx9HvayEcRGTKf4Rp9SFp7X63e1VHSA6RMdM8ftPOVv0DvVXDZHYx9A+Zz6ntOdrWxl0QY9jRqcxabOJNuAHBUHbXD6pmIT1c1NUGFzg2J8UTpWhjW2BO7uW8zrbiouNmOlTKXLbz8BboAFcsRwq2z1Uy3efSyzEdT8Y+gCo+F1kVVKyGKVjnPkawsDu+CXWN2nUc+PRdmxOjBpZogO6aeRgHhuyFzjxvu1cmXx+f9kX9x4+RUxiFRIGCNhIEz2teB+IC7gPVQGyhILgeJZr5Ky2va/I3H2WTd9PhAaOX3Vu2E2ezu7XIO4w2iB/E7m/5D7qB2ewV1XOIxcRt70rujeg8TwXWYIGsa1jQGtaA1oHIDktePDftYcuevI+gWVhZXpeZhZXwNQFjtIXNmnoWF5zVjqtTWt6pt3VetYXjNe3qvNiONtiikkFnZGlwHU8gudo71qje1Wa88LPyRE/zO/4XOHvMb2ubobjzHRWraPFzVSmV4DTlDQBwAH/ALVcrYtL9LfdeTK7r2YTWKzyQSRbveNsJWNkY78LmuFxY+a+1POWm4NlZ6Sqp5sLhbPqI4QAR8bXtFgQeR0CoeI4ju2ANBfI8hsbBxc86AJZr45Lv6uWCbazOqYqKOPfPdq/XuxRji9x5fJdEuqNsLg8dBCXSEPq6iz6iToeUTT+Vv3uVZ/ezV6ML568+c98SV0uo73qE96BX2jPrUjdLqO95hPeYTtDVSN0uo73oE96BO0NJG6XUd70Cx70CdoaqSRRvvZqe92/+BO0d61JXS6jPe7U98NTtDrUndLqM98s6/RPfLOqdodalEUX76Z1T35H1TtDrUmsWUb79j/ME9/xfnCdoda8G1U9LSMbWyUsUsscjWxvyM3jXOuLh5FxpdfGPbqmlp3SND85aRuS3v5iOGmlvFRu3tSKmnYyJ7HFkmdzM4DnANIFr8TrwXN6fGoc26L93I0kZJLscfEB1rjxCyyzu/GuOEs9feHBBC8vuQXX7htzXshhdI5rGAue9wa1o4knkvi+YcS4a8NeKvOxWGxQ/wCYmczeuFmMJF42nmf2iPTzWOM3W2V1Fn2cwNtJCIxYvPekf+Z1vsOAUsvG3Eoz+Ieq3Faz8w9V65qPJZdvSi84qm9VntDeq7tzSO3ZWDC5e7ImRR1XtHGmcvm6jPipXIm7TqbQzsOPUrzz4C14LXXc08QSbHyVh3axuk6x3tVTOxNP/wBNv1WrthqY8Ywrdu03YXOkd75Kq3Y6ECwDgOgJsvKz2eUokEoa/eN0a7eOu35C9grpuwm7TpDvVcZs2wc3+b3H+69DMIA6+pU3u03YXesc7VEDD/mt+x/NSm7CbtOsc7VGdkPinYypPdpuwnU2jOxlOxnxUnu0yJ1NozsRWOxHqpTImROptF9hT3eVK5EyJ1O1RPu4p7u+alsibtOsO1RPu1Y91qXyLOROsO1Q/uoLHugKZyJkTpDvUL7mb0WDgTD+FTeRMidDsgXbNQnjG0/NoXxdsbSnjTxH5sH+ysuRMidYdlaZsZSDUU8QPUMA+wXobs1COEbR5KdypkTpDvUQzBIxwaF9G4Y0cFJhqzkXernao8UHifVZ7D4le/Klk0dm1kstkVJa2Sy2SyDWyWWyWQa2WLLeyINLJZb2RBpZLLeyWQaWSy3slkGlkst7JZBrZYst7JZBpZZyrZLINbItkQapZbWRBiyxZbJZBrZZss2RBiyWWUsgxZLLZEGtkssogxZLLKyg1sllsiAsIiDKLCIMoiICIiAiIgIiICIiAiIgIiICwiIMo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50" name="Picture 6" descr="https://encrypted-tbn3.gstatic.com/images?q=tbn:ANd9GcRd7E240mgIuzhgbQKXDCfTcxE5YObYK9wsFB_c_pT6mw75QyH8"/>
          <p:cNvPicPr>
            <a:picLocks noChangeAspect="1" noChangeArrowheads="1"/>
          </p:cNvPicPr>
          <p:nvPr/>
        </p:nvPicPr>
        <p:blipFill>
          <a:blip r:embed="rId2"/>
          <a:srcRect/>
          <a:stretch>
            <a:fillRect/>
          </a:stretch>
        </p:blipFill>
        <p:spPr bwMode="auto">
          <a:xfrm>
            <a:off x="457200" y="609600"/>
            <a:ext cx="3733800" cy="2097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52" name="AutoShape 8" descr="data:image/jpeg;base64,/9j/4AAQSkZJRgABAQAAAQABAAD/2wCEAAkGBhAQEA8PEBAQDw8ODxAQEA8QDxUYEBAQFRAYFBQQFxIXHCYeGBkjGRUTHy8gIycpLC0sFSAxNTAqNSYrLCkBCQoKDgwOGg8PGikgHBwtKSkpKSkpKSwpKSkpKSkpKSwpKSkpKSwpKSkpLCkpKSwsKSwsLCksKSwsLCkpKSkpKf/AABEIAKgBKwMBIgACEQEDEQH/xAAcAAEAAgMBAQEAAAAAAAAAAAAABQYBAgcEAwj/xABCEAABAwIDBQUGAggFBAMAAAABAAIDBBEFEiEGEzFBURQiYYGRBxUycaGxQlIjM2JygpKiwRYkc9HhU4Pw8TRDY//EABgBAQEBAQEAAAAAAAAAAAAAAAACAwEE/8QAHxEBAQACAwEAAwEAAAAAAAAAAAECEQMSITEiQVET/9oADAMBAAIRAxEAPwDuKxdZWLICIiAiIgIiICIiAiIgIiICIiAiIgIiICIiAiIgIiICIiAiIgIiICIiAiIgIiIMoiwgIiFAS6pW0O178zoqd2VrTZ0o4uPPL0HiqrLizg4F07g48M0pBPyuVleSb00nHbNuvoud4XtdPEQHuMrOYdq4Dwcr1QYiyZocw3uL25qsc5k5lhcXqREVoEREBERAREQEREBERAREQEREBERAREQEREBERAREQEREBERBlERBhRO1FcYaaRwNnOsxp6F3P0upZVXbuoZu44y4Zt5nLeeUNI+5U53UVjN1R/BUPEvZ7VVNUHvnh3crwHSuLrxMvqchGthyB9Ff6qLfRObCRDPbuOIu0kcLtPFV/A34xM2Y9hbOaaURSiKVrX6tzB7WPNnNtbgV58N/Y9GevlWF2BxUbYoIal9UwRg7yQjNe+rdBw6A6r14Tj5ppY9e7fUHm0mxVTbtbCCWzNlpnAlrhPGWgEHhn+H6qNxrF95U00ULg/eOaMzTcZSbuN/kCuflLtU1Zp23aHawQHdxAPktck/Cy40+ZVTl2lqnG+/eD0aQB6BRb5SSSTck6k81RjR12L4i2jpZHRsFyXBxDI42/FK62pOug5myqW536nrMJ8daoNtKmMgPImbzDgA63g4f3V0wrGY6lgcw6/iaeLSuVV+zJwiOFlRXioE1wx0rQxwc0DM0EuOYa311HVfbBto2QvD2SMcLjMA8G456DwXZcsbqpuOOU3HXkUNjG0sVOwH43vaHNjB5HgSeQVUqNuKpx7pZGOQDb/UrS8kjLHC10RFQaPbydp/SNZI3nYZXevBW/CcZiqW5ozqPiafib5LuOcycuFn170RFaRERAREQEREBERAREQEREBERAREQEREBERBlERBgrnG3WDSxSOqQXSQvPeJ4xE8j+z0PkujlR+JYjC1rmPs/MCDHa9weIKjOSxeFsu44jiGNNgGYm7vwgcSVrS7S4lECQ1zYqhtpHsYSLcgXW0OvFWpuydBFM+oEWZxOZu+eXtiHRgdoB48V48Z9odFBeMv3r+G6i73keQXm6/x6u2/0ruJ4rA2nf2ixje3KW3IL/wBkW1Vf2HnhnqH5aRrTBG6VkrXHud5rO8OBuHFTGL7MU2IN7TCHRyAEuiLtD425eSn/AGT7Jl5qf0Zjg3EkDnkGzpnFp7pPxFuXX0V46+ftGX9/TaQktdb8p+ym/YthDWduqCP0jpGQ3PHK1ub7u+ihamN8Mr4JRlljOrTzHJ7erTyP9wVJYNtBJSiTdBo3li640zAWzfNTjeuXqs/yx8XnaHDcOrj2WsZFMWEOax5ILSRxa4WINuhVcq/Y5gsQdUNgliMTS/NHUyi1hyuSq3U15JdK93eJLnOJ+t1E4Nt5iFbPUU9OQ/D4Yrzue0nK3MGgtk5EuIsOgJ5LWZ9tsbx9dJqeZzjdxJNgLk3NgLAeirD5MQxCsNDhoa3djNNUO+Fg6kkGw5AAEnyVgJ0042Vs9kGEtipJpbfpKipkLyeNmWY0fc+az4/cmvJdY+KxNsdiVC1r6maKshNmukY0tkicdG3bwc0nS44XHl6sLxJ8EgkaeHEdRzBV92znDaOUHjIWMHzzA/2K5m99gSeABKcmpfE8fuPrrzMQYYN+D3DFvPLLdUCn2yqmEnOHgknK9t7XN7X4r70OJEYFTG+tQ3K39wvc4H+UD1VZllDWlxNg0XJ+QXc8745x4T3a94ft6zd5qhhbJmIDIwT3ORJJ4nVSdDthSykNzGNx4bwWB8+C5HR0ONVUXaqahZ2YjNGJZQyadvJ7WkiwPK69VHUl7GuLXRuNw5jviY4GzmnxBBCq5ZY/SYY5XUdsDllVTYTFXSMfC8kmLKWk8cp5eoVolnawFznBrRxJNgtcctzbCzV03RQU+2lG023hdb8rCR6r70W1FLKQGygOPAPBaT6p2h1qWRYBWVTgiIgIiICIiAiIgIiICIiDK8GNYvHSwunk+BpaNOpIA+696rm3mByVlFJDCQJAWva08HluuQnlfquX547Nb9eOp2ifKLsOVhFxlPEfNU7aXbino2uzO3kltI2nXz6Lnn+IcSEhw2mZIZs2QxhhMzXXsR+yPE6WXTNhvYsyItq8ULampvmbT3zQxnkXk/rHfQePFYzG5fW9uOPxSKLCccx43jaaWicf1r7siLdNR+KQ2PLTxTaf2RPwrcTCXtMTxklfky7uW+mlz3T1PMeK/RjGAAAAAAWAA0HkvjW0TJo3xSND45GlrmkaEFaXHzUZTL3dcJwSTd2INir5s3tH2chr/wD48h1//F54uH7J4n1VX2h2ddQVAjuXQyXdC88SAdWHxFx6rNI/8J4EfVebdxr1XWcdRxzZumr2NEzMxGscsbi2Vl9bskbqAenA8wVRq72U1zD/AJXEWPbybV04zD/uRWB/lVl2ExXPG6nce/B8F+JjJ09D/ZWuy9M1lNvLd43Ti7/YliVU4CsxGFkNwXMp43G4vqLHKOHW/wAl0fA9hqSio30VOzLHI1wkedZJHEW3jncz9BbRWGyWVaiduMVUL4ZXwSjLLHxHJzT8MjerT/wpjAdp30gcwMD2uObKTazuZBCu+0OytPXNAmaWvZfdTRnLLEf2XdNBdpuDbUKhV3s5xSI/5ealq2ct9nhlA8S0Oa4/INWH+dl8bzkxs1kxje0ElU4F9mtb8LG8B1N+Z8VVcUmfPJHh1Nd1VVuDNNdzHfvyu6AC58lOt9neOTnK6SioozoZGOfLKPkLAfVXrYz2fUuFtcY801TL+uqpdZX88o/K3wHnddnHd7ycvJJNYoHa1jIBSUUWkdJTtaB5ZR9G/VViWi7Q+Ck5VUzInf6d80n9AcpPH6zfVM7+RkIb+63uj7fVevYGj3uIOkI7tJAT4byU5QfJrXeqzv5ZLn44Ol92Nh4NZGzgODWtHD0C446bMXPtYyPfIR0L3FxH1XS9s6zd0c1jZ0lom/xmx/pzLmLnWHQAfRXzX9J4Z+1w2Cc2OOsqXnLGzKy/gxudx/qA8lDY5j8lS8kktjB7sfIDx6le3EGGnwelj1a6rmjc/r3yZi0+TQFW3u0J8CVGVskisJLbXlrMUyEsjhqKmUAOMVNC6R7Wng52X4eB48bL4YZtDFO50QD4po/jhlYWyN+bSux7J4M2lpY2taBJIBLM62r5XC5JPO3AeACpvtWwSPf0FYxobOXvhe4cXxZC4B3WxH1V3jkx2mcluWnu2Q2mcx7aeV2aN+kZJ1Y7kL/lVsxzFhSwmUjMQWta29rkm3H1XJ2vI1HEaj5qzbeYsXdhgvq6M1D/AOUBv3d6LmOd6mWE7J+j26pn2D88TjxzNu31CsENQ17Q9rg5rgC0jmDzXGSV45tq4A8QuqWhws0Mzm3QC/Bdx5b/AAy4o7qCsrk2F7QTwEOZI4t5scSWuHyV3/xvTBjXEuzOaCWAXIPRaTklZ5cdixIq7TbdUrzZxfH4vb3fUEqfjla4BzSHNIuCDcEfNXMpfiLLPrdEBRdcEREBEslkC6LKIPLFhkLZXztijbNKGtklDAJHhvwgu4kC69NllEBERBA7Z4M2ppZBa8kIMsRHEPaL28xcea5ZAdAu3uXHsRp93UTxgWDJpAB4ZtPovPyz9vRw39PLS7RGlqmSDi3iPzN/EPQrtUMgc1rhwc0OHyIuuOYVs22trYWO/VNvJL4sbazfM2C7IxoAAGgAsB4KuL4nm1tsiItmLFkssogxZYcOS2RBR8Q9k1G4ufTy1NG9xJO6mLo7/wClLmaPKyldjNlHUDJmvmFRJNLnMu7ydwNDWNLbnUC/qrGsLmo7uqD7UsTMfZWGOYxkySOkjhe+NrgA1oc5oIbo53FUrD6iKrdHFDKyTfSsiORwJAce8bcR3bldzIUc7Z2lMzKns0HaIySyYRtEjbix7wF9QSFGXHLdrx5LJpXvabSEYeJWC4opYpiOkLe48+THE/wqiNeHC4NwRy6FdrkiDgWuALXAggjQgixBXJsf2BqqFzn0THVdESXdmaR2imvyYD+sZ0HEeKnPDfsVx5yeVe8D2pgfCzO9scjWgODja5AtcdVUdscXbUzsym8UDXBh/M53xPt00AVQ/wAQ07TlkkEDxxjqAYpB82PAK9VDVdpdkpWuqnm4tA3M0fvSfAz+IhRblZrS5jjLvb20dMZpY4Wi5leGeXM+QufJa4zWifEa141ZTllLGQdLRt739ZerrgeAe7oJ62pLTOyF7iGm7IWBty0HmTYXK5vgsREQc745XOlf++9xc76kqcp1isbMstp7A8PFRURQkXa513/uN1I87W816Pbfh8LosPjbGwSmpOUtaAWxNjOZvyuWqW9nNHeSea2jGtjB8XHM70Ab6qB9oVXv8UZHxbRwgfJ7++76ZFU/HBN/LPX8R7BYNHRoH0WuN0VbFQyYhDFE+GLV4e8h5YDZz2tA1APjyOhX0a0uIaPicQ0fMmytvtSkFPg5pm2Bn3NM0dW3Bf8A0td6qcJPtVnb5J+1AwHFDUwiVzMjiSC0G4uOYK92N45PFRFjJXsa2aN3ccQbEEFtxyvYry4RTCOFjR0uvXjuGF+EYhP/ANOSnsfBsgc77hTPb4q6n1JbNbdVbYWfpN6ASLSC5sOWbiug7MbRGsbISwMMZaDZ1wb31+i4psrLeG3R39l0fYGsbEKtz3BrGRseSeQBdf7q8Mrv1HJhNbi9y1LGfE5rb8MxAWzZAdQQR1BXMsQ2iM8j5fw8GDoOQUbBis7HXjkkaSeDXHUnw5rT/X1n/ldbdhWVH4GycQs7Q7NKRd2gGW/BunRSC1jEWFlYXRlYWUQFhZWEHgx3ExTU805/+phcB1d+EeZsFxugqXSN3jyXPe57nOPEkuJJV69q1dlp4oQf1shc791g/wByFznBJxYsPEG4HgV5uW+6erix82uewrv89bkYH39QumLlWD4mYJBI0C45+HMfJX7C9pYZgNcjuhOl/mq4sprSOXG72l0ugKyt2DCIsoCwsogLCyiAiIgwhCIg+UtMx/xsa/8AeaD91uyJrRYAAdALD6LdEEPtZhElVSTU8TmMdKALvvlIDgS0kai9rXXLKrZ/FKYWloHSsaP1lHK2UW65HZX/AEXakyqMsJl9VjncfiubDU26oWPe10bpc0zmvaWvaODQ5p1BytGhXKoqozz1VUdd/M9zf3c3d/pyru0kYcC0gEOBBB4EHQgqnYn7KaCUl8RqKOTSzqadwaLct0/My38KnPDc1F4Z6u6rmx9HvayEcRGTKf4Rp9SFp7X63e1VHSA6RMdM8ftPOVv0DvVXDZHYx9A+Zz6ntOdrWxl0QY9jRqcxabOJNuAHBUHbXD6pmIT1c1NUGFzg2J8UTpWhjW2BO7uW8zrbiouNmOlTKXLbz8BboAFcsRwq2z1Uy3efSyzEdT8Y+gCo+F1kVVKyGKVjnPkawsDu+CXWN2nUc+PRdmxOjBpZogO6aeRgHhuyFzjxvu1cmXx+f9kX9x4+RUxiFRIGCNhIEz2teB+IC7gPVQGyhILgeJZr5Ky2va/I3H2WTd9PhAaOX3Vu2E2ezu7XIO4w2iB/E7m/5D7qB2ewV1XOIxcRt70rujeg8TwXWYIGsa1jQGtaA1oHIDktePDftYcuevI+gWVhZXpeZhZXwNQFjtIXNmnoWF5zVjqtTWt6pt3VetYXjNe3qvNiONtiikkFnZGlwHU8gudo71qje1Wa88LPyRE/zO/4XOHvMb2ubobjzHRWraPFzVSmV4DTlDQBwAH/ALVcrYtL9LfdeTK7r2YTWKzyQSRbveNsJWNkY78LmuFxY+a+1POWm4NlZ6Sqp5sLhbPqI4QAR8bXtFgQeR0CoeI4ju2ANBfI8hsbBxc86AJZr45Lv6uWCbazOqYqKOPfPdq/XuxRji9x5fJdEuqNsLg8dBCXSEPq6iz6iToeUTT+Vv3uVZ/ezV6ML568+c98SV0uo73qE96BX2jPrUjdLqO95hPeYTtDVSN0uo73oE96BO0NJG6XUd70Cx70CdoaqSRRvvZqe92/+BO0d61JXS6jPe7U98NTtDrUndLqM98s6/RPfLOqdodalEUX76Z1T35H1TtDrUmsWUb79j/ME9/xfnCdoda8G1U9LSMbWyUsUsscjWxvyM3jXOuLh5FxpdfGPbqmlp3SND85aRuS3v5iOGmlvFRu3tSKmnYyJ7HFkmdzM4DnANIFr8TrwXN6fGoc26L93I0kZJLscfEB1rjxCyyzu/GuOEs9feHBBC8vuQXX7htzXshhdI5rGAue9wa1o4knkvi+YcS4a8NeKvOxWGxQ/wCYmczeuFmMJF42nmf2iPTzWOM3W2V1Fn2cwNtJCIxYvPekf+Z1vsOAUsvG3Eoz+Ieq3Faz8w9V65qPJZdvSi84qm9VntDeq7tzSO3ZWDC5e7ImRR1XtHGmcvm6jPipXIm7TqbQzsOPUrzz4C14LXXc08QSbHyVh3axuk6x3tVTOxNP/wBNv1WrthqY8Ywrdu03YXOkd75Kq3Y6ECwDgOgJsvKz2eUokEoa/eN0a7eOu35C9grpuwm7TpDvVcZs2wc3+b3H+69DMIA6+pU3u03YXesc7VEDD/mt+x/NSm7CbtOsc7VGdkPinYypPdpuwnU2jOxlOxnxUnu0yJ1NozsRWOxHqpTImROptF9hT3eVK5EyJ1O1RPu4p7u+alsibtOsO1RPu1Y91qXyLOROsO1Q/uoLHugKZyJkTpDvUL7mb0WDgTD+FTeRMidDsgXbNQnjG0/NoXxdsbSnjTxH5sH+ysuRMidYdlaZsZSDUU8QPUMA+wXobs1COEbR5KdypkTpDvUQzBIxwaF9G4Y0cFJhqzkXernao8UHifVZ7D4le/Klk0dm1kstkVJa2Sy2SyDWyWWyWQa2WLLeyINLJZb2RBpZLLeyWQaWSy3slkGlkst7JZBrZYst7JZBpZZyrZLINbItkQapZbWRBiyxZbJZBrZZss2RBiyWWUsgxZLLZEGtkssogxZLLKyg1sllsiAsIiDKLCIMoiICIiAiIgIiICIiAiIgIiICwiIMo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55" name="Picture 11" descr="https://encrypted-tbn0.gstatic.com/images?q=tbn:ANd9GcQavQ5yPJQcfxnoOWAnTi2iMHcP_yhA4KTfoxJGh6Tg97bV6QNLOA"/>
          <p:cNvPicPr>
            <a:picLocks noChangeAspect="1" noChangeArrowheads="1"/>
          </p:cNvPicPr>
          <p:nvPr/>
        </p:nvPicPr>
        <p:blipFill>
          <a:blip r:embed="rId3"/>
          <a:srcRect/>
          <a:stretch>
            <a:fillRect/>
          </a:stretch>
        </p:blipFill>
        <p:spPr bwMode="auto">
          <a:xfrm>
            <a:off x="762000" y="3429000"/>
            <a:ext cx="2819400" cy="27541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157" name="Picture 13" descr="https://encrypted-tbn0.gstatic.com/images?q=tbn:ANd9GcSSNGyDcvBbKqFrJ-Fa4Yv9h88qGpWeXavk_D1C4P82R0ohZy4M"/>
          <p:cNvPicPr>
            <a:picLocks noChangeAspect="1" noChangeArrowheads="1"/>
          </p:cNvPicPr>
          <p:nvPr/>
        </p:nvPicPr>
        <p:blipFill>
          <a:blip r:embed="rId4"/>
          <a:srcRect/>
          <a:stretch>
            <a:fillRect/>
          </a:stretch>
        </p:blipFill>
        <p:spPr bwMode="auto">
          <a:xfrm>
            <a:off x="4953000" y="4800600"/>
            <a:ext cx="2619375" cy="17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533400" y="685800"/>
            <a:ext cx="8077199" cy="5016758"/>
          </a:xfrm>
          <a:prstGeom prst="rect">
            <a:avLst/>
          </a:prstGeom>
          <a:noFill/>
        </p:spPr>
        <p:txBody>
          <a:bodyPr wrap="square" rtlCol="0">
            <a:spAutoFit/>
          </a:bodyPr>
          <a:lstStyle/>
          <a:p>
            <a:pPr algn="just"/>
            <a:r>
              <a:rPr lang="ro-RO" dirty="0" smtClean="0"/>
              <a:t>	</a:t>
            </a:r>
            <a:r>
              <a:rPr lang="ro-RO" sz="2400" b="1" i="1" dirty="0" smtClean="0"/>
              <a:t>Colegiul Naţional Dragoş Vodă</a:t>
            </a:r>
            <a:r>
              <a:rPr lang="ro-RO" sz="2000" b="1" dirty="0" smtClean="0"/>
              <a:t>, are o succesiune de clase începând cu clasele a IX-a pana la clasele a XII-a cu diferite specializări precum: </a:t>
            </a:r>
          </a:p>
          <a:p>
            <a:pPr algn="just">
              <a:buFont typeface="Arial" pitchFamily="34" charset="0"/>
              <a:buChar char="•"/>
            </a:pPr>
            <a:r>
              <a:rPr lang="ro-RO" sz="2000" b="1" dirty="0"/>
              <a:t> </a:t>
            </a:r>
            <a:r>
              <a:rPr lang="ro-RO" sz="2000" b="1" dirty="0" smtClean="0"/>
              <a:t>A,B – Matematică Informatică;</a:t>
            </a:r>
          </a:p>
          <a:p>
            <a:pPr algn="just">
              <a:buFont typeface="Arial" pitchFamily="34" charset="0"/>
              <a:buChar char="•"/>
            </a:pPr>
            <a:r>
              <a:rPr lang="ro-RO" sz="2000" b="1" dirty="0"/>
              <a:t> </a:t>
            </a:r>
            <a:r>
              <a:rPr lang="ro-RO" sz="2000" b="1" dirty="0" smtClean="0"/>
              <a:t>C – Ştiinţe Naturale;</a:t>
            </a:r>
          </a:p>
          <a:p>
            <a:pPr algn="just">
              <a:buFont typeface="Arial" pitchFamily="34" charset="0"/>
              <a:buChar char="•"/>
            </a:pPr>
            <a:r>
              <a:rPr lang="ro-RO" sz="2000" b="1" dirty="0"/>
              <a:t> </a:t>
            </a:r>
            <a:r>
              <a:rPr lang="ro-RO" sz="2000" b="1" dirty="0" smtClean="0"/>
              <a:t>D – Filologie – Intensiv Engleză;</a:t>
            </a:r>
          </a:p>
          <a:p>
            <a:pPr algn="just">
              <a:buFont typeface="Arial" pitchFamily="34" charset="0"/>
              <a:buChar char="•"/>
            </a:pPr>
            <a:r>
              <a:rPr lang="ro-RO" sz="2000" b="1" dirty="0"/>
              <a:t> </a:t>
            </a:r>
            <a:r>
              <a:rPr lang="ro-RO" sz="2000" b="1" dirty="0" smtClean="0"/>
              <a:t>E – Filologie – Intensiv Franceză;</a:t>
            </a:r>
          </a:p>
          <a:p>
            <a:pPr algn="just">
              <a:buFont typeface="Arial" pitchFamily="34" charset="0"/>
              <a:buChar char="•"/>
            </a:pPr>
            <a:r>
              <a:rPr lang="ro-RO" sz="2000" b="1" dirty="0"/>
              <a:t> </a:t>
            </a:r>
            <a:r>
              <a:rPr lang="ro-RO" sz="2000" b="1" dirty="0" smtClean="0"/>
              <a:t>F – Ştiinţe Sociale.</a:t>
            </a:r>
          </a:p>
          <a:p>
            <a:pPr algn="just"/>
            <a:r>
              <a:rPr lang="ro-RO" sz="2000" b="1" dirty="0"/>
              <a:t>	</a:t>
            </a:r>
            <a:r>
              <a:rPr lang="ro-RO" sz="2000" b="1" dirty="0" smtClean="0"/>
              <a:t>Profilele Colegiului sunt în număr de două, Real şi Uman: </a:t>
            </a:r>
          </a:p>
          <a:p>
            <a:pPr algn="just">
              <a:buFont typeface="Wingdings" pitchFamily="2" charset="2"/>
              <a:buChar char="Ø"/>
            </a:pPr>
            <a:r>
              <a:rPr lang="ro-RO" sz="2000" b="1" dirty="0"/>
              <a:t> </a:t>
            </a:r>
            <a:r>
              <a:rPr lang="ro-RO" sz="2000" b="1" dirty="0" smtClean="0"/>
              <a:t>Real: A, B, C;</a:t>
            </a:r>
          </a:p>
          <a:p>
            <a:pPr algn="just">
              <a:buFont typeface="Wingdings" pitchFamily="2" charset="2"/>
              <a:buChar char="Ø"/>
            </a:pPr>
            <a:r>
              <a:rPr lang="ro-RO" sz="2000" b="1" dirty="0"/>
              <a:t> </a:t>
            </a:r>
            <a:r>
              <a:rPr lang="ro-RO" sz="2000" b="1" dirty="0" smtClean="0"/>
              <a:t>Uman: D, E, F.</a:t>
            </a:r>
            <a:endParaRPr lang="ro-RO" sz="2000" b="1" dirty="0"/>
          </a:p>
          <a:p>
            <a:pPr algn="just"/>
            <a:r>
              <a:rPr lang="ro-RO" sz="2000" b="1" dirty="0" smtClean="0"/>
              <a:t>	De asemenea, din anul 2012 s-a </a:t>
            </a:r>
            <a:r>
              <a:rPr lang="ro-RO" sz="2000" b="1" dirty="0"/>
              <a:t>î</a:t>
            </a:r>
            <a:r>
              <a:rPr lang="ro-RO" sz="2000" b="1" dirty="0" smtClean="0"/>
              <a:t>nfiinţat clasa a V-a, iar la ora actuală aflându-se cele două clase de juniori: clasa a V-a şi clasa a VI-a.</a:t>
            </a:r>
          </a:p>
          <a:p>
            <a:pPr algn="just"/>
            <a:endParaRPr lang="ro-RO" sz="1600" dirty="0" smtClean="0"/>
          </a:p>
        </p:txBody>
      </p:sp>
    </p:spTree>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580089" y="990600"/>
            <a:ext cx="4563911" cy="1107996"/>
          </a:xfrm>
          <a:prstGeom prst="rect">
            <a:avLst/>
          </a:prstGeom>
          <a:noFill/>
        </p:spPr>
        <p:txBody>
          <a:bodyPr wrap="square" lIns="91440" tIns="45720" rIns="91440" bIns="45720">
            <a:spAutoFit/>
          </a:bodyPr>
          <a:lstStyle/>
          <a:p>
            <a:pPr algn="ctr"/>
            <a:r>
              <a:rPr lang="ro-RO"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Filosofie</a:t>
            </a:r>
          </a:p>
        </p:txBody>
      </p:sp>
      <p:sp>
        <p:nvSpPr>
          <p:cNvPr id="3" name="Dreptunghi 2"/>
          <p:cNvSpPr/>
          <p:nvPr/>
        </p:nvSpPr>
        <p:spPr>
          <a:xfrm>
            <a:off x="228600" y="2895600"/>
            <a:ext cx="8686800" cy="3416320"/>
          </a:xfrm>
          <a:prstGeom prst="rect">
            <a:avLst/>
          </a:prstGeom>
        </p:spPr>
        <p:txBody>
          <a:bodyPr wrap="square">
            <a:spAutoFit/>
          </a:bodyPr>
          <a:lstStyle/>
          <a:p>
            <a:pPr algn="just"/>
            <a:r>
              <a:rPr lang="ro-RO" dirty="0" smtClean="0"/>
              <a:t>	</a:t>
            </a:r>
            <a:r>
              <a:rPr lang="vi-VN" sz="2400" dirty="0" smtClean="0">
                <a:solidFill>
                  <a:schemeClr val="bg2">
                    <a:lumMod val="25000"/>
                  </a:schemeClr>
                </a:solidFill>
              </a:rPr>
              <a:t>Filosofia a fost prea mult timp privită ca o societate secretă în care doar unii iniţiaţi puteau fi admişi. Este, pe de o parte, şi vina filosofilor care s-au închis în turnurile lor de fildeş , sau care au scris tratate criptice pentru marea majoritate a oamenilor, dar şi a celorlalţi care au deschis un adevărat război împotriva ei: de religie am amintit, dar filosofia nu a fost iertată nici de ştiinţă (dacă la început filosofia se ocupa şi cu studiul şi înţelegerea naturii, ştiinţa</a:t>
            </a:r>
            <a:r>
              <a:rPr lang="ro-RO" sz="2400" dirty="0" smtClean="0">
                <a:solidFill>
                  <a:schemeClr val="bg2">
                    <a:lumMod val="25000"/>
                  </a:schemeClr>
                </a:solidFill>
              </a:rPr>
              <a:t> </a:t>
            </a:r>
            <a:r>
              <a:rPr lang="vi-VN" sz="2400" dirty="0" smtClean="0">
                <a:solidFill>
                  <a:schemeClr val="bg2">
                    <a:lumMod val="25000"/>
                  </a:schemeClr>
                </a:solidFill>
              </a:rPr>
              <a:t>cercetează de mai multă vreme acest domeniu). Însă ceea ce a </a:t>
            </a:r>
            <a:r>
              <a:rPr lang="ro-RO" sz="2400" dirty="0" smtClean="0">
                <a:solidFill>
                  <a:schemeClr val="bg2">
                    <a:lumMod val="25000"/>
                  </a:schemeClr>
                </a:solidFill>
              </a:rPr>
              <a:t>r</a:t>
            </a:r>
            <a:r>
              <a:rPr lang="vi-VN" sz="2400" dirty="0" smtClean="0">
                <a:solidFill>
                  <a:schemeClr val="bg2">
                    <a:lumMod val="25000"/>
                  </a:schemeClr>
                </a:solidFill>
              </a:rPr>
              <a:t>ezultat este tocmai indezirabilul: pierderea contactului cu oamenii.</a:t>
            </a:r>
            <a:endParaRPr lang="en-US" sz="2400" dirty="0">
              <a:solidFill>
                <a:schemeClr val="bg2">
                  <a:lumMod val="25000"/>
                </a:schemeClr>
              </a:solidFill>
            </a:endParaRPr>
          </a:p>
        </p:txBody>
      </p:sp>
      <p:sp>
        <p:nvSpPr>
          <p:cNvPr id="4098" name="AutoShape 2" descr="data:image/jpeg;base64,/9j/4AAQSkZJRgABAQAAAQABAAD/2wCEAAkGBhISERUTExQWExUVGRcYGRcYGBgYGBgYGBQXGBoaFRYaHCYfFxojGhQYHy8gIycpLCwsFR8xNTAqNScrLCkBCQoKDgwOGg8PGioiHyQsLCwsLyksLy8qLCosLCwsLCwsLTAsKjAsLCksLCwsLSosLCwsLCwpKSwsLCwqLCwsLP/AABEIAI4BYwMBIgACEQEDEQH/xAAcAAEAAgMBAQEAAAAAAAAAAAAABQYDBAcCAQj/xABNEAABAwIDBAYFCQMICQUAAAABAAIDBBESITEFBkFREyIyYXGBB5GhscEjM0JSYnKCkvAUwtEVJENTc6Ky4Rc0Y4OTs8PS00RUo+Px/8QAGQEBAAMBAQAAAAAAAAAAAAAAAAIDBAEF/8QALxEAAgECBAMHAwUBAAAAAAAAAAECAxESITFBBFHwEyIyYZGx0XGhwRRCgeHxI//aAAwDAQACEQMRAD8A7iiIgCIiAIiIAiIgCIiAIiIAiIgCIiAIiIAiL4UB9WttGowMxfajb+aRrf3lsqO22/qxt+tLGPU7F+6oy0Z2OptwzYnPH1HBv9xrv3llaVo7LmDhK8cZZB5xu6L/AKa3m6ImdaPqIvhKkRPqLUqKrC5jeLiL+H69y2WuvfxsoqabaJOLSuekRFIiEREAREQBERAEREAREQBERAEREAREQBERAEREAREQBERAEREAREQHy6OWGqysQvsE4dkcjy+IUMSvhJWyuaFHtYdM6Fx63Dxte3gQCR4O7lKqhekGnkgLa2K/yXzwGvRXv0je9hz8L8la9gbZbUwNkaQSe1bS9gcu4ggjuIVNCcruE9fwXVaawqcdHr5MkkRFpM4Xwr6vLlxg9KE3il+UpW852n1At/fCmgVSvSJtMQyU7ybBgmkP4GY/+mVGfhJw1J7dyZr6RkjcxLilBHHpXmS/njv5qYURsCINpoWDINbYeANh7Apdcpu6uJ5MLFO8CwPifAZrKqtvNtsMjcQe1l+EfxKhXqqlDEyVKm6krI9UtaZanFwGg5W0/XerJC2wCq+6MF4hIb3kzF9bc/X7la1n4FSwuUtXn6lvFNYsK2yCIi3mUIiIAiIgCIiAIiIAiIgCIiAIiIAiIgCIiAIiIAiIgCIiAJdFqbSD8BLCARzFwR3hRk8KudSu7GWeqay2I2B48PNZWuBFxmFybaW2a2lcQ4dNC49gG5BPGJx8ey6xOfaWxsjf3oxja7pIr2cM7sPEPaetG4d4XnPjZRleUe691nY3Lg8StF5+506dt2lRc7iLEGxGh5FbGyNuRVLbxuBPEcR/ELWr25HzCtrTjOKnBlNOLi3GSMr5xKw5DEO03UWPvac/cqHsOo/kqt6Ek/sk5JjJ0j+kYyfsXLm82F2uFT9PXXOTrPbex94I4g2zHnkbWjd4aZlQxzH3bexy7UcjTdr2njY2IOhGR4hZf1F2pbmhU7Jx2Z0MFFUdwNvvkjNNNlNBl3OblYs5tsQR3OAOYda3L1oSUldGCcXF2YXh69rHNoktDi1PUZy9Y9RXLfS7UWqqRp0GZ/GJIQPMygLp1O7tDkfeAfiuO+liqvtFreDIw3TRxaZWm/C3RnzcFCb7pOC7x0zdl382g+41Tihd34y2CIHURsv44QT7bqaUaHhO1fER+263o4jbtPIaPPU+QuVy7ac7qysjpGE2cesR9GNou4+oesjmrBv5t8Nc83yjBYO9x7Z8sm/mUf6LNkkxyV0g68/VjvwiacyOWNw8wxpXn1f+9a20fc3Ul2NLFuzoNBAG2a0Wa0AAcgBYBSC1aJuRW0vTpK0Tz5u7CIisIBF4mmaxpc4hrRmSTYDxKh6jarpMmAtbzzDneA1aPb4caataNPXXkWQpynoTLJAb2N7Gx8eS9KMFUyBgYTd9r4Rr58hwupFj7gd4vbipQqKWW+/kclFrPY9IiKwgEREAREQBERAEREAREQBERAEREAREQBEXy6AEKOq3vbdodblcAjzB4eBCklr1sGJveFVVi3G61LINJ5lH3ko5C0uDRcA3t1mOHEOB08Dl3lc7nkY+S4Jp5hle+ovpdwIc21/k5AW6WLNV1mtmczMZ21ztkq1tvY9JVi0jcD+Dm9VwPcePh614WJQk9j1U7rNFMi2nNTOxtcInt5EtiNyQLl2dOXWNg4mN30X2V92F6QGT3in+SmGRDsrnvHC/PQqg7R2HWUeYH7XTji35xg45DPgLgXDtC0hRkD4pWXjN2tubXwuizzwnPogMjkHQnCbti1VvZrxQyvy0fXqdclLKefuvk6TtSYxyEjS5OvP/ADWWCtbO0tPVeP1n3e5Uel3lfG3o6m74hYdJaz4sWQEjLmwNsjcsd9FxutiaZ0WF7XXac2vbmHWz14HPMfo5nGSdnkydla6JiWqfBOyVvz0WosbyR5kssNSLkjW93Adu66vszaLJ4mSsN2vFxx8RfuK5MyrbWR5HDMzsnTMcPD9d6l/R1vAY5nU0nVD3ZNJ7EuZIF/ouAuPCwADV6HB1rPCzJxNLFHEtUdMWKoPVWVYazsH9cV6c/Czzo6mClk+VeObWO9hHwXGt9I3T7WdGAbSSNjJ45PhZcfhkk/KusRVFquMfXhePNkg+BXMdmx9LtpzicmOkkA5kdNG4+Rlj9SobvDrrcvirSOrUh/X68Vm2lXdFC5/EDLx4eXHwCwUmgVO9Ju8Yij6MHT2uP+XxVc6nZwbWu31JQhjmk9NyjbSD9oV0dHGTZzuu4atYOs9xPO19dXOHNdlhp2RsaxgDWMAa1oyAa0WAHkFQvRFsHDDJWvHyk5LWE6iJrsyOWN4vyIY0roDlXShgjYtrTxSN+lHVWZYqfRe5JA0EuIAGZJyAHeVvjlExPU9KL2tvBFBkeu/XALX8XHRg7yqvvT6R2RjDCT1sg8DE9/dAzV33jlyuqDNtV7z17jE4/JtJcS7MnpXi5e+zTdjA5w44AvPr8Y/DS9fjn7G+jwe9X0+eXuXmo2+ZSXyPbZufKKPvF+0ftHystCr306wbD1eOMjrkX7TWHst+0+3CwKqtJS1FW4NiBdhP0SAxmYB62bGHtdnG7K3SNOSuu7+4cUFnTESydrCAcAda1yCS6Q/aeSc1hVOcs28zY5U4bfwZdjGaTONtgTd00lzf7gOch7zZo79Fctl0WAXJLnO1c43ce8n4DIcF4pILnPQfqykF6PC8OqauebxFZzdj6iXRegZAiIgCIiAIiIAiIgCIiAIiIAiIgCIiA+OcBmTZYZ4w8XBz4EL1PLhHZJHdb4lVvbD7XdE90buIIIA/Fa3tWavVwLS/uXUoYnrYz1O3pICcbcQHrWfZu+FLNkHhruTsveuc7b36mi+fjEkemNvDxP8AmqdtHaFPUOxwVHQuP0ZLht+57bgepedT4iqnk7x8z0JcNBrva+R3ja1KDnwKoG8VGWC4yA4jUDuHd+gqbQ72bUoxfCZoubCJoz+S5b4kBTVJ6S6SqGGT5F/G+bPXqPA+tV14yk8aXpmSpLD3bmtR73PjJDiXNGX8Vmqdm0VaekYTT1Az6SPquvlYubo7QZ8tFBbw0GE4weq7MEG7Dl9FwuLlV79rewixIPPNKdO+cHY7OVnZlir6WemNqhow9bDPH82cWuIAHoSSAXZOjdfrNcTcYqeR8V+iAdG7CXQusI3B3ZMZuRE4m4b1iwnJj79QZdj79ub1JRjYcs+Xet12xo5G46Jwbe94SbMz16I2PRk8RYtdo5rrqxy/bUVvb+iKvrFkdHVYSZ4HEsabSMdk+E3zEg5Xyv5Gx1sDqoVLRNF8/GM2g5yNFjb7wsCL8vEGtyRuxlzcUMzLDS7gDlgczPpGZEBuf+zc75oYqed0T8cQ6N7BifEDcYf6yB304tctW2PDs8lSazXXk/kkpI/QW6G8Aq6Zsn0hk8aZ21scxfX1jgpaqHUd4H3Lle4+8bGTCZptFMcMreDJDo63BpOfjfmusOFwRzXp0Z9pA8yrDBMqFZU4aygdwc+eM/ihDh7QqbuVGDWVTzm5nVB+zLJi98JH4Spje+s6Nmz5Pq1sTT4OZhPxWruVDZkr9S6UNJ7mC4/5p9ZWaL7nXl8FzWZfWzBkeI6NBPqXDtvTSbQr2QMOcj8IPLi9/wCFoc78K6H6Qdu9DTYQbEj35NHrufwhQPod2DfpK1/0sUUV+QPyjvNwDfwO5qL78/Je5OPcjfmdKpKZkUbY2CzGNaxreTWgAD2LKG5oAqpvJvwyG8cJDpNC/VrTpYfWffhoMhmbAznNQV2QhCU3ZFn2vvFDSMvIbuIJDBbERzN8mt5uNguXbwb6z1RyLWx5WJzYL3wljHEdKSRk9+FhPZubXgtp7TLnY5nFxebhti9z3DMFjB1pD35AcOjIstvZ+xJqgCSR37LDmbggyuBzPygyaCNcFr8XuIKy1Ksqi72S5da+xthThS0zfP45e5oayFrGvlmd2gLvncDhNnk4ejabEWd0Y4GN6tGyNwyRjrHBjbAdCw6jg2WSwLhr1AAzPshbOz6qnpm9HSsA5uAve/N3E31UtRyPcesb/oachdVKpyRycmS9I1rGhkTRGwchr+uZUhSQknx/Wa1qSn5qXhkYwXcQO7u8FrpxvnIxzlyNuNlhYL0o6TbbBp7clhbtRz9Dl3aetaXxVJZJ3+hT2M3myWc8DU2XxjwdFpQQF2Z0W8BZXQk5Z2siEopZHpF8C+q0gEREAREQBERAEREAREQBERAEJRatbtKGK3Sysjvpje1l/C5C43Y6lc+O2pCDhMrAeRc0H1ErSraVkgux7T4OBPlZQG8MVLOCRLTTfeMTz7dVQNpMfFkynic0aYGZeWA5Lyq3EN3hONz0aPDprFGVmWnbtJKwklrZB9poJ8nWuqBtWOicT0lMAeLmGzj55n2hfTvLUM/9LJ+E1FvVey0aze4H52kf3kg39b4z7VRTpTTvG5plKNrOxoDZ9KCXQVUkDvtXAHm25PmQs0lFVP1/Zq4cC4NMh8CzrDxJWpJtnZjzd9PI0/YksPUCB7FjLtluzE1RF3Wa4X53JJ9q2LFvf0/KM91zXr+GbcFQYLjBUU31m/6zBzONt8Tcu+9vbsCmgqReNzA/P5lwc3hmYH4XtJ5DIZ3cVrwPZpFtNuHg2aNxt+YYdeVllfQSy3Lo6WqPOGVvSEchivh8G4eNs1xpfTrzsSUnvn15XIjaOxZoswMbRfrMubW+s22JoA1JGHPVa1Btl8Zu11vcrGXSwkX6eHjhmY6SMcrOu4//ACN524LFUU8M7cUkYaf66Ag6/Xtk45WwjpDna+YKsSurSRU8neLJKk3lhqm9HUDC+1hILXF9Rnk4G2bTcHiCE2rQluAuJ6pvHKw5k2zLXE5PsM8Rs4DrGw6SKq1e7ssd3RkTNGpYDjaTbJ0eoOd7C5AzNlsbE3rMYwSfKRnUHhyIPAjUFVOk4ZwzXL4+CSqKWUsn11cmNn7RMErnWyt8tG0EAtLrdLE02LW4hZzdY3tIOV8P6B3T2sJ6ZhxBxaACRxFuq7zbY+tcJfRMla18TstY3gAljrWwvbxBaA0jQtAHBuC2+iHbpjndTO6odfC0m+Eg5sv9INc4Fp4tnaVOk7SxLR6ldVXjZ6ok/SDH/NIrf0W0YP8Amvb8Qve6H+rsNrYnyO/vYP3LL1vxJ8lUt/q6yid+aWF37606CrENExzjkyMuJ83O+Krk8MP5f2bQSu/QrW+8z62vipIjm9wF9QLjNxH2Y2lxHcV13ZdCyGJkUYsyNoY0fZaLZ8zle6576MNkFxlr5R15y5sd+DMXXcPvOAaO5netvfTe5pY6KN4bEMnyX7V/otIzwnTLN2gy1KWCPn+SWFzdlofd7t9y+9PSuyzDpGnN2t2xkdluRu/uOG+q58Kx8jsFO3pHaYrXjbwIjbpK4A554BfrOw2I+OpXzgl/yFOBmXZOeeUgBB4D5JpGgxFtmheX7ac7+b0Mbj1QC4AY3NF7YiAGsYM7DJouVXm/N/ZfUvuoqyyX3ZJh9PRkueenqDrd2Id3SO+lzwgBgysHEYjqzbwTTuu9xNzYAaZ8hz9q0G7KhhOKrnu7XooSHO/HKch3hoOvaWR2/giGGlhZCLWxWxPP3nnM+tQcb6K7+xy/PIuGxtjyABzx0Q5vOE/l19nqU8N4qWnFsYcfj8Vx3+W6upJwmWU8RG1zreOEG3mtyPd6qveQMh43lljb7A5z/wC6oOlKOcpJdeZ1OMtE2dGqfSUDlE1xv5D1leIt4J5uOBUylpaeOxlqmkjVsTXP/vvwj2Kao97aaLKKJ8hHF5+AHxWacG9LsvjZbF92NswuzcS7jmcr9ytVPTNYLuIHcSubUW8dbPkxojb+v1qrbsrY0jrGRxKv4d4XZRuzNWV9ZWLIK1nDPwXtrnHuCxQwMYMyB4lJNqQt7UsY8XN/ivYUna82kee1fwq5tBelp0m04pT8m8PtyzHr0W2FdGSkrp3K2mnZn1ERSOBERAEREAREQBERAEREAWhtfYkVS3DK0OAzF+HmLEetbznAC5XNd7t/auCQtidBbgS/BYcj0jDc94sqKtSEVaW5dSpzm+6SdduNTs0gaO+7yD54lUNr7NMRNqdpHcZL+xyiK/0kVTu1XU8fcOlf7WOaD5tUSd7jIbGtxHlFDcnyfA4j8xXnzpuTvBv7/g3Qbj4jNUbUeDlSnydP8HrEKmsd2KOTPlNUN9nThepNoykWEtc//czj1dE6IWWoelebFtW7vfDU28+krA31pGNtfySb5fgko5NonWjDe980nvMxK9ONZ9KClH3pne3GTdRc1CDm6A35mOiH+N7itd1PGP6MDz2WP3Su5eX3+Tjv1/hIPpmHtwbPudbSxg+sQla79i0rzcwUw/s6o/4Q1rVibWgaPc3wn2ePY1qyCrb/AO6I/wB7Su90a7eS0fucst17G3FsYsI6F9XGPsTwvjHi0vNx61ml2RUXveKc6YnROhkAPASwE+7goSpjjdn+1Qn78VLJ7crLw0uaCI5qbyLYL/ihluFNX5nMPkTJpXMzdHJHbK7bTMtyDohjaDxLmeJ0WtXbJhqG4nWxHSeOxBOnWsbPAtpfIAC7c16pdoVQw2wSAZWjqI3Xy1PS9Y27nArZZteMn+cMfA92XSYTGSbEZ4rskAuSGlz9dMrrsZv/AAjKCK1TzzUMlnjHE/K47Lx3cndx9o1tVPVYJYqqJ2QLSTnm25DXEcXAuc2x4uBPZCyVOz2vYQQJIna2vbzHajcOfcTlkFBUDXUkvQPJdBKSGOORDiLFjj9FxGWWROEjU27eMs1/PXMjZrJnT99KsPfNbSWKgnHiK1jSPECNVzaUjpoqejYbOne1hPFrGMaZD5AOPkvVZXOdFTMOZa2SJx+7NTyRnuv8oQFqUU5jfJMB1msEEQ44pPlZXZ5ZBzG3+9fIFUyd8/5/n/SxRyVuukWLeXeWOCP9nhyY0CPC3k0WDG8NBmTkLG5sCqXU1QY9plBlmN+jp2XOEnnbrYram2L7guDG1W2SSSx9iTbprF3Wv2KZmsjr/S0y10K9UuzJyCGA0rXWDnODpKl9/wCsDc42nWxwgcjqo4d3116k00so9deh52lKLg1klsPZpoSOqBo17x1Yx3Nue8LUO16iWPo6aPoYeTLMY46daV5GN3i4kqZpdhU8Z6sTXvH06meMA94jjx28bNPtUnFHK7P9rpYD/sonSm39pIQ5McF5+3or/c5hk83/AH6laotyJpLOdjcCcxGyw85ZcPra13cpam3QDBm2mjOl5nftDvEhxawHwYpUbvQy/O7RnkPcGtH5XYretZYtwaF2lXP64v8AsUZVm/3fZ/0dUYx2NWXZjHjDJtF9vqsIa3yaGWAXlm7WzuMpf3l0g/wkKVj9GtIdKqbz6I+5oWT/AEXZ9SqFuTo/iH/BVXa0l6KxY5rdGjT7ubNbofY93+J5UnS7MpG9lwHhEwe1eWejypacnRPHc5wPqLbe1SFJutO09aP1EO9xVcsb1dySlDY2YKSM6SzD7jsI9ylY9ixPtd0rvF5z8cll2bsm1rtt5Kw01FbgrqNGT1M9StbRkJT7n0oz6Mk97n+4GykYd1qbXoGeYv71MRwALIvShw8VqjHKvN7swU1CyPsta3wAHuWwF8X0LSklkihtvU+oiKRwIiIAiIgCIiAIiIAiIgPhUJtjdeKfN8ccnc9jT7xZQ229rTyyERyuijGQwWxOz1xEZX5KJkpy4fKTPf8AfkF/W2xuvOrcTTlla5spUZrNOx72lshjLtY5kRHBojHuCp21qWsvZlRl3vwq3soI3W6uLxD3+0/xWcQsbkAGW4EsHsuV591e6RsWSszmDt1K+S+Kew5gyv8Ac0D2r7H6Lpndud5+6we98nwXTHSga3B54XkexoHtWtNtaJva14Zxt/xyfBWKrP8Aal6EXFPUo0XolhyxPkPMF7G+6Mn2rci9GNGLAsJPMySO9eEt9ytEm1x9EYvCQXH/AA4zfwWs7abuDT4O6YesOa2yOpWe4UIciJh9HtI0/Mxnx6V2f4nlbbdyqQawRf8ADZ8Wr0ao3vhjHK5F/LFIAvklfzcG+bR/hqFC9V6yZO0NkYX7o0enQQ3/ALOP/tWN25dIf6CL8g+FrLZEzT9M+Tz/AOYryZGi/XNu+QAetziu2qL9zHd5Iiqn0d0h+hgv9Vz2+9xHsUbLuNJH8xUyM+y+zmkcja1/yqzNlyBa5rvxt9hYxfJJHfSabcSbEeeI4v1wXO1qre/1JKEHtb6FNbDWUpu6IOaAevDphF+1CbCxvo0N77qQjdFVRubbuc3Rw4gtBzBGovmO8KyxytI1FzoMxfwa7PzWpU7NYTicMLhfrDIjifHTipfqLvvKz8h2PJ3Rp0VGXhjXkufG9pc4C2MEFgfbhdpuRwLLcF42jsSWZ3RZxw2c6R5v1i5x+TFsyMswLcBcC6hd4t7ejdghfYtHWcM/Aad2ncPBRVD6Qatl24xI05dcBxb93QKyNKrLvRIylTi8MmXjZ278DSbOwuaA0nqh+Gws05HCw5dVoaPNbx3Rpj2onP8AvSTPA49kusPIKqbB2xEyo6Z02ZBxEnNzzYABlrnQaeHhbqPb8dST0ctyCbtOIHS/Ztc5d2azTVVPVlv/ADPLd1qMZdAweb2fFfTudS/Ra9neHl3tcVvU87jm0teBlcWOY54DceDraIawjM4R4i3H67f4eagpz5hxjyIt25lj8nLfkHCx9eSwS7Omj7VxbjmPdw7zqp3+V4gbPd0d7dvsG5sLSXwm/LFfTLNSAcbcCOR6zfEHIj2eK72k14iGGOxXIS/jY+OJTNHNJ3HPge7jxWQ0kbjoWHkez5HgMuNvFZmbKI5eGanFqWhXJOOps09a8ag+WfvUjBXk/wD5/mFqw0Lh/kfgt2GAjn71ojFlDaNuKq00/XctqOoPePP/ADWrHD3eyy246bmtMUyps2W1BWRs55LHHDyCztg5rRHE9CqWECUnQLKEAX1XpPcqbCIikcCIiAIiIAiIgCIvL3WBPLNAelEbZ2phBY3MnInl3ZrE3bxMDpLZ3sPMKquc1ziTckniBrzWDiOJsrR3NVGjd3kbr5m8Qxp7yPisclSbZSM/CCD7HLXu3Sx9QWVkHefXb4LzcRssjUkId/SSHxDT7cN7ea8/sv8AaHwfIB+W9vYpNlM45ZHxJ/gvTdjvccgz8x/7V1KWwbRCu2ewkno2k/aY2/ryKyNpwBk23g+1vUbKxQbuSkXxsaQRawxC2d8iNdLZrWl3YeD1ntOujbEnhe1lPsqhHtYEFKy/ADuNnfBeDTDQYQO5qnW7suH9IAdOqHj2B4XP94d8v2Z7WlmNt3g5uLuq8jLE4jT3d+UXTknZk4zT0J50JBObvIA6LzhdwdJ6iPcFTpvSQwnKnFu+1z4rCd/ojrTC/DTIea72UuTJ3XNF3le4DtSe0fBYzISO062nH+HeqjF6QYhrT3HcWtt/dN1sN9IkHCl1ysXE89CdDpnnpouOkySLFJFcZuLvEA+9aTqAXyaG94DQf7puo3/SBFfKnIH3wSPDqj23WWPf6nJ+Zk7rOjHruwqDhLYmjbNKeeXG9/e4X9RUJt/afQssPDDc2OugvlzvfhxzUlUb4scS5rHMbbJvVcfN+V/UFUdrRtmPWme25JyiB1OQ+dHNdpLvd7Qk8Si3FZlRqZbnnxJ5lYQVdqbdahBDJX1Ln6ksETGka5A4iMu8rb/kOgiAMbJHOdm104bIG8Ow1zGnP6wcvV/U04rU8r9LVk9CobP2XLUAkABguDK/qxtsLm7+fcLk3GSyVVa2EsFOXAst8picHOI1OvVbc5AaADU3JsNfsp0zrSVcruQ6LqjjZrems0eAWjFubG91hUOvmc4R/wCVcVem9WSlw9WOkWZaHf55I/aB0hAsJW9SUcgZG2JHjfzV32HvMZw7onNrLAXjNoqq1ibtAylANm5Xte5cqWPR6DcCoNx/sv8A7F9Ho+LcL21BBuLER2IOVjcPyUJxoS1Z2Krx2Ogt6Cd2CN/RScYpBgJtkeocni982laZ2TNT5xPMDgdD14HWvkWZYPFuHz0Wns+hqiWwzzRVbXWI6eIlzbW7MzXh4d3kusRe3O0U9BPGGBkgfGSR0UxMmEAgdScBrwM9HB2uqxzp4fC7l6m34kRlLvo1jgyrYaZxyD+1C7XSTQaaOAPerVBVloDmEOaRcAEFuf1Tw93io6t2GyRjiAA36TCA5pPK1rOGfIearzd35Kd96OToTxiJLoHHPQHrR3J1Fx9lUNRbyyf269SzO3NHR9nbXjkyd1Xcj/D9eSnGUq5ju1t9lb0gMeCSFxY/QtxNOrDkbX5geCs8G2ZKcXviYNQcz5c/Ye/gr6ddweGoiidJSV4FuZCs7IOaw7OrxK3EBbuW2vWhGLWJZnnybTsz4i+orSB8C+oi6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0" name="AutoShape 4" descr="data:image/jpeg;base64,/9j/4AAQSkZJRgABAQAAAQABAAD/2wCEAAkGBxQTEhQUExQVFBUUFBQZFxUXFRcXGhcXFhcXFhYVFhgYHCggGBwlGxUUITEhJSkrLi4uFx8zODMsNygtLisBCgoKDg0OGhAQGiwcHxwsLCwsLCwsLCwsLCwsLCwsLCwsLCwsKywsLCwsLCwsMSwsKyssLCwsLCwrKyssKywrK//AABEIAMsA+AMBIgACEQEDEQH/xAAbAAABBQEBAAAAAAAAAAAAAAAAAQIDBAUGB//EAD8QAAEDAgMFBQYDBwMFAQAAAAEAAhEDIQQFMRJBUWFxEyKBkbEGMqHB0fAjUuEUM0JicrLxc4LCByRjkqIV/8QAGAEBAQEBAQAAAAAAAAAAAAAAAAECAwT/xAAfEQEBAQACAgMBAQAAAAAAAAAAARECMSFBEjJCUWH/2gAMAwEAAhEDEQA/APXEIQvC7hCEIBKkQgWUSmlyaXoHygFRGokD/wDCqamBShV+0UtK6LDyUEpD980pCACVMlOAQKhDQlIRKRCEhKilQmNKdKBUkJC9DXgoFRCVCAASFKkKASJUiAQhCAQhKgRKiEIEKaXJXFVqr0NOfVVd9ZQVaqqVa6rOr5qxqoziisivmLQe84SdyjfmIaLnfAHEqo2P2laODqyARw+a5gVZ1MHeBAtcx1WtgT3ZBPn4+SxbjfGNopu1Gvgfko6dbQGJOnA9FO4KhhQ07kjhF93Dh+idtCQOKBxchzlnY2vs8tecLGq5oQSdsi9pYYjq0hUdM5xTBUJ6dVgYHHyQC9veJALKk62HdcJGq3f2N7QXNO07cHGNeYQQ18xY07JPetbh1U1LEtcJ2h5rjcxwWKBcXN94kl5LQ0cb7uiycTiK2HI2nESDB3ESAd3RMR6PUfGp+PBRdp99OPmFl5HmJrUWuJkgEHmQYJMclebTkEgiZjlp9Soq0yrHE3/RWqb+KzMPW13xAHK3roFbw75QWkkpQUhQCRCEAhCECoSoCBEJU1yCOo5Uq1RS4mtCycVirwLDjPmrE9o8ZiQ0GTHC653H41x91x2TwVvMXtcJDdCZPJY490wLaW+apiJ+M/IL8TclHbucTvgATYcrRbX0TMIwlztkSIgm9hvNldc6O6BA3DjO9XxiVYy2dtp37bL9XGfRdThe8II1NXSxseI0XP5bTAcyYJ7SnPm4wDxMLqcupW4y6pfgNr9SuPOOnGuX9osYaT+y23HZIcOQ3X8/JLhPayoHguhzYALeIE3njdM9s8NOIBAJJaJ4R8rysylggQ6Bbc6Tu62+wt8c+KXdel5fjmVmh7DI4bxyIUrqcDx0+h3LkvZvE9mQ1rSXPYeguYPmF0n7WHMvIO8RvS4ihinPdZpgHlPmsLE9ox0OqsbO496d07PDdC364quB2ZZHuuMQ7qBfeLhec59h8RTrEVGuaSZ2pJbFr7Y1CT+DqK+BZUaYaCTq8N2DP8sb5UOHxmKw5tWLmg3ZV7w8CD3f1XLU86qjuh5bskAEnU8b68YHJPb7QVXSZHZsIBPdaSehvO/kCtZU8PSsPnZex3asaHASC10tte5MHRc/nmWUajdpzXUjB77XEtH+3QeQXPH20DQGim0Ni8mQbmddZIi/E8kmY+121SLRDXbJ57W2beTQPFMqtDLsW6g1rZbUZfvNO6ZnZ3rTwOdbZAa8GL7J3jkvPMH2rxt02lwbYgSfMD7sVoYXFOdYkNedA4hrpEe48+9vs7wMqYmvRKWYAmJi5PhzHWFbpVyCL3+mi86oMxMuLS5+yYMe8OTmG4K3cmxz4veDF7meFuiYa7+hUmFMVjYDEzF1tFRTUJSkQCEIQLCEqECJlRSKOoVRnYzesLE07z8Fv4l4ANwPNYuJqC55c9fHX9VWWViwAIOvpf78lj16AEgkXMWPhprqtt5B4A2ufiY4qphsKKjzJgGTA5AmPgl8E7ZjbC1gmMjaEmLpKbmy6XAkC17c5t8E/D1GhwLiCbgb41v8EXK1MueNtl5/GpC06SV1uX1DAgHWprb+Irl8HjKYLHOd7tamAJ4DU+ZW03OaQIa0l8lxMCdSTHxhceXbfHph+209uNqGtNNtxMkybc1l4Iu0cS2ziB0BIv4JfbjGVHVmOFOPw+6TaLnw3qLKMK4lsOsGusY/I6546LrJPilvl1WEw9NpkOIIi8zYgGPVZvtV7Xdi5rWwXAGwBi+88Vv5dlbTslzi7usJvHvNP0WVn/s6ys8gEC4Dd8RZx8T6LnJt8+Wt8OYwPtTi6xJpucXNixLdkCdNk6k20+C6Gh7ZvJ7LF0d3vNEOE8Wu8ra81zua+zjqDCGk1Nu1h7pBBBMab/NXcroObTaxxbLgAJG0QT+Un3dTfcuuSOfbRzzL6FSj+0tYAaBDo2QA9oI7jgPeFo8SvPhhXOL3AgNAa4CZnadDWx0kkHc3ovaf/wAuk/DGiAILYIBBIOsk7zN15p7X5OaFSB3WPdYNAs7UCPER0hJSuSHGJg+HGEhfKuupQwbJERedZNocOQ3KptCy2w2/Zj2hOG2hYgkGCOYm4uLDgV0NX2io4iBUw9JzY/O4Ok3Md0cT5rz8FWcJXDSO6DB1lwPTukQpYsrvWuBc11Njqb2DuubUDnxuBBu5adLE06hHa7VKtF3bBa124Etkiea4vDZuyZLKg/lFd8btJBP+VsYDMdofvHjk4NcOUkRMWGiziuywNMtG007bZjaAIuurXGZNjiXNAcX7gDZrfsLrm1hMdVFSISpCopEIQgWEQlQgao67ZBClUVXRUZNXSYHQcVhY7Ed6CegkdVczKi8vcduG6BrRFj6lZX7HTE2c4wRc2uCNPFQqhisxaO7tAGRzAtyT8BVqCYpuc4sqRAt7rhJKsCjTZcNiJ3DkNymyt471zPZ1P7XfVKzO3EYrCVgRMNJ3Twj6qzl+UOe4FzjF5IFtOKv5g0EtMusOXHqpMG8AbPeGptHARPRbtnpZueWplWVU5pgMkCt/EbmGg7/RdXlVIBrYAEOqCw3AuXPZMQHU9f3r48GNuuky59m/11f7nLjyzW45P/qJTBqUYmS0iPEaeao5KwgttJ2SIGt2uHzWr7fVIfRPFrxpx2LeRKoZEe82BIgxuI7p4LpPql7dph37FOTqKdK3QO+qgxR2dkm34YJnjclV62LDKLSQS0toz0BJN/BYede1LTUbNN7pBAAg6Xi6zx7OS3inthxdfeBOp1ELj8HiX165cHhsaaxE7ongr2dMdUqUaha8BzZe1u6CeG82BAWr7O5PTDe1qQ3aNqe9rfdFtJNyrULgGVA496QANJA37yBwVXOq1OowPeHEMcCCATuMGwmb2ldfUdTLCxuzrEAXMLPfQA07wuD3YieSDzHG5OXMNcN2JcRskXgH3jwkEFYjGSbCem9euZgxnZvAF+6YGsmwvw5ry/GktqbYMXkC0C1/C63KzYZhcN+KGu4XBtu0nclxWE7Mi8gq3h3NLtDIg3m86+ChxRDjzE+PD4Jt0w2gtfAjRZuHat3LGcjPHgN/RaqOtybGspABrJd+Ym/Rb2FxTiS46kQBwXMZYyLrpMFTWKsblB+nRSlQYZqmWWghCEDkhRKECFQYkwpyq+Ld6IMbHN148FlvpiNd9+siw+qv5hVjxP36LOZumImb/GFUqN9IEcQZ9bp2Fw0NqH/xVIt/KRfgoale0Cw9esKSiPw6lhejUgX5Dj9wpeknbFOHaXXmGtMnTQE23lamZ0WtYNkQNs+PcZp0WU4XdYHunSY0ha+ZPIaANO0fx3QPks37RufVJkw71Lm+p/aPouhwLg1jSdzqvq5YmSsh1EnjUgcbET0stzBE7DYidqpE/wBTljkvFh+2uF2zhxIF38zozQb1n5NTDXNaDpIcZ6yAuj9oWO/BeACKZdtA7w4Bviueyx57W4ABebR148rLrxs+GM2XXWYADZaN3ZC+ujv1WH7U5nSpPnYG00EEhoB3WmLf4W5lQ7rP9N0f+wWF/wBQsKHdlsMa+oXHXTZbFyN+oHFTj3q3ylwOY0sS19NskizuLd0tcecKvmuVudR2doBrRALT+V19RaBErKwtMYZ7gZc8sL4bZrQABAHVOy32pY+S9oaW7QbtRpq628wBdL2ilRzw04pNpVHO2oLnm/InZG/hqrNTOa7gWuY2kyIkEFzjva0cbqDH46niamzTe1jgRAnZBMTr8E6rk9YN2vw2bIP7yQYtfuk31t8VoU35zTo9pRZSgu2XF86DV26SYt5m65jNcSHaMDeupcYLjG68+ACvHENBe+pcggNABiWzAE7rN6rEL518eMzK1xjNT4WG7ROsQBqOVynNpb/8KKmQQZkFWaDNFUWcLTXQ5dTMRumVmYKiuky2gpVauXUNF0mCoKllODB3xC3qbABAWauFa2AhCFFCEIQCVAQgQqpjFbKp406oMDMtCs2pUJAGgg/Z81qY9sghZjm+hRKhbR2iByUzXyysN3ZkSB/M0QBwTHEiYsbJrG/h1f6P+bUvSce2dEOIE2DRrMEvYD/ctPMGEhm+XVf7on4LPwbS58E22mD/AO2n5LSzBhIYB/5J3D94dfJY/UdPyu5XG3SPvWqQdJPeFhwstrAHusgW2n+rpKwsrgOoDUgVD5mpK2Mu2thm7vVPVyUhmfFwoucYADTw5cfuy5rKe9UBJJ7w39V0eftJw9XvfwPgeBWDkIu2TvZ1O7RXh7K6zKqYDadr7L/7v0WLn7x20k22Bsx1IPLl4LVZiQykwixJcBPj+pXP57tmHtdLAIdusSCfPTxVt9JjArZoKdUF7Za8BsCSQDIceA1BVjMsppVS+qCO9ex3nQAyNQB5hTOwzarDMSRJPAERA8lytXCVKTnNNRrO8C3adsgAb4ueitImr+z1P3ach4MGTpxgjU8lk1atSkSHOqANhsBxOk925IuDNuAUjc02tomC8GBqZHH5qtj2PqPDCdp1iQLBvBoC3P8AWajxb+0IO1JMakd0flA8FC2mJ9J/RFZt4FyN4H0TqbSVphJTYtHDUlXoUitjBYc6wpVi7l9BdTluF3wsvLqC6bA0lmq1MtpwD4K+FBhWwFOFloJEpSIBCEIHSgpEIEVLFDVXVVrNQY+Ipqr2Avppb9Vq1cPyuqtXD30+wiVm1aHAfqnYbAOe17QLlsDweD8lcOGv5q9ldLvE8real6J25TAYY7Q/1GepPyVzG0bM3QCdJk7RKt4XB3ECe80z0BUeNoe7yaPmfmp+mr0kymn3qdrtY8zG47X1C28EO63mXH4mB5LMy2h3220pev8Ala2Cpw1n+7/lopSIM1pA0Xg/kd/afjquey4EObAsNmN2/wCK6jMWTTIjUOHmCuZy2jslsiTLbaRffz5Kxafm+0WUALQ6qYGmluuqy8TjS2hUERDe7aQXAmCfInwXRHDNeGSBG24aWmFzvtXlYbRcWAxsukbgAIBCz7X057AZ68bRLQ4OENaAQXd7kBEk/BQYzEftJ2RT/EgS9xIgnfE2aBYKrSwcU5cXd3QTa8w1vM69EjME4juxcNsOoHjvK62fxnVHF5cGu94OAMCCRtEGCZ3Nmb8rJGEF0w2d+t94GsnqreLw1zw2jf52UFPCHdfpK3K51XFODxO/l4q02nFgB1F/EqxTwNwIud3xMq1g8te8nZYTFzA0S0huW4SSBBPRdWcNDALwNPFS5Fk72Nktgnl6ytDFUT3W+Oiw1iPL8OuiwtCypYChELYotRUtNqkSJFAqRKkQCEIQKEFCEAFE5qkRCCsaaiq0dOqu7KSoyx+9EFHsApsPSgO6KZrQntYgzqeGjzPom1qNxyA8LLSDE11NBRw1Lva/w/BWqIgN8fmn9nHkla2wUojrnuO/pMdYK53DC4kzdvhddLVbIhY7MGZHCyRURp7QbD42Xn0GsrKzbCP7GpJLpa4azv5eC3qWBgXJ9/6KU0PQiFn2rzcYRzomIgNDdYG+OH6pzMDsttqWGeQB0B+9FujLzGgk7/vRWKWBmP6XCfGYW9ZczicB3XHgP1TcNhACIv8AXn9F2DcskGbSB6KLA5WJ4xx+SspYqezeQgv7R57o03SZ+/NdZ2dIaNA5cZVfDYIgRoOG5W20zwFkpEst4X+Cq1cPtGSOKs97entJUEdDDwFaY2EjVIEAkRCIQBKROTUAhCEAhCEAlhIllAqCmpVRFTHw+SlBUezcp0qB4KEyU4IAIQXcFG93MBA8niqrngQenOE57xe8yDbyj1UcjZJ2CeIMenQqhrK4JgA6j5aqxsqI03kWhp8rERu538VNTYRMxrO/5rNgzThdU6lh4Itx+K0dkKKrWY25cB1IQMp0dOiKFAT0lVqudUW/xT0E/omZdnDalTYAN5ueIHJFanZpQE9CqAhMDU9CAhLKRKgWUJEoQJKRKUiAQhCAQhCAQhCASpEIEcmlLUNpVapjabdXtHUhQWEqzX53TFm7TzyB9TZQuzWofcpRzcfkPqmq1nsk62iI87+iQ0Rv9fFY/wD3T/4gwfygeplKMlc733Od1cSmmNGriaTPeewdSPgqlbPqQ93af/S0/OEUMkpjUAlXmYZjdGtEJoyXZ5Ud+7on/cfoEw1MW/gzoPrK2HPbuk9BKeCdzfMgKDCOVV3e/VcfGPROZ7Oj+Iyt+DxA8EnZDfJ8fkEyjKZk7G8ApmYJjYLQSQQZjzWi1gGgA8E5PiaRCIQtIEICEAllIlQEolCRAIQhAIQhAIQhAIQhAIQhBFiqQcxzXCQRccYuqVDKqIuKYnz8itIhMZTIET5BQQtw7RowBO2WjgpezG+/VOATFRtPI/fVKWu5D4p6FcRH2PFxPw9EraLRu87+qehMAlSIQCEIQCEIQCEIQCEIQCEIQCEIQCEIQCEIQCEIQCEIQCEIQCEIQCEJQgRCVAQIhKUiAQhCAQhCAQhCAQhCAQhCAQhCAQhCAQhKECISl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1" name="Picture 5" descr="C:\Documents and Settings\USER\Desktop\download (1).jpg"/>
          <p:cNvPicPr>
            <a:picLocks noChangeAspect="1" noChangeArrowheads="1"/>
          </p:cNvPicPr>
          <p:nvPr/>
        </p:nvPicPr>
        <p:blipFill>
          <a:blip r:embed="rId2"/>
          <a:srcRect/>
          <a:stretch>
            <a:fillRect/>
          </a:stretch>
        </p:blipFill>
        <p:spPr bwMode="auto">
          <a:xfrm>
            <a:off x="304800" y="609600"/>
            <a:ext cx="4460875" cy="178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28600" y="2819400"/>
            <a:ext cx="8686800" cy="3785652"/>
          </a:xfrm>
          <a:prstGeom prst="rect">
            <a:avLst/>
          </a:prstGeom>
        </p:spPr>
        <p:txBody>
          <a:bodyPr wrap="square">
            <a:spAutoFit/>
          </a:bodyPr>
          <a:lstStyle/>
          <a:p>
            <a:pPr algn="just"/>
            <a:r>
              <a:rPr lang="vi-VN" sz="2400" dirty="0" smtClean="0">
                <a:solidFill>
                  <a:schemeClr val="tx1">
                    <a:lumMod val="20000"/>
                    <a:lumOff val="80000"/>
                  </a:schemeClr>
                </a:solidFill>
              </a:rPr>
              <a:t>revine sarcina de a ajunge ceea ce trebuie să fie: iubire (= descoperire şi practică) a înţelepciunii (= gândire), şi de a se întoarce către oameni, împreună cu toate problemele lor, fie ele </a:t>
            </a:r>
          </a:p>
          <a:p>
            <a:pPr algn="just"/>
            <a:r>
              <a:rPr lang="vi-VN" sz="2400" dirty="0" smtClean="0">
                <a:solidFill>
                  <a:schemeClr val="tx1">
                    <a:lumMod val="20000"/>
                    <a:lumOff val="80000"/>
                  </a:schemeClr>
                </a:solidFill>
              </a:rPr>
              <a:t>metafizice, etice sau pragmatice. Filosofia poate fi larg acceptată pentru că ea se relaţionează cu oamenii aşa cum sunt ei şi nu încearcă nici să-i judece, nici să-i ierte de păcate. Ea îi învaţă în schimb cum să devină oameni de omenie, cum să fie morali, şi atunci păcatul nu va mai fi săvârşit, deci nu va mai exista. Ea îi învaţă cum să</a:t>
            </a:r>
            <a:r>
              <a:rPr lang="ro-RO" sz="2400" dirty="0" smtClean="0">
                <a:solidFill>
                  <a:schemeClr val="tx1">
                    <a:lumMod val="20000"/>
                    <a:lumOff val="80000"/>
                  </a:schemeClr>
                </a:solidFill>
              </a:rPr>
              <a:t> </a:t>
            </a:r>
            <a:r>
              <a:rPr lang="vi-VN" sz="2400" dirty="0" smtClean="0">
                <a:solidFill>
                  <a:schemeClr val="tx1">
                    <a:lumMod val="20000"/>
                    <a:lumOff val="80000"/>
                  </a:schemeClr>
                </a:solidFill>
              </a:rPr>
              <a:t>gândească, nu ce să gândească, şi atunci vor fi mai greu de manipulat.</a:t>
            </a:r>
            <a:endParaRPr lang="en-US" sz="2400" dirty="0">
              <a:solidFill>
                <a:schemeClr val="tx1">
                  <a:lumMod val="20000"/>
                  <a:lumOff val="80000"/>
                </a:schemeClr>
              </a:solidFill>
            </a:endParaRPr>
          </a:p>
        </p:txBody>
      </p:sp>
      <p:pic>
        <p:nvPicPr>
          <p:cNvPr id="2049" name="Picture 1" descr="C:\Documents and Settings\USER\Desktop\images (1).jpg"/>
          <p:cNvPicPr>
            <a:picLocks noChangeAspect="1" noChangeArrowheads="1"/>
          </p:cNvPicPr>
          <p:nvPr/>
        </p:nvPicPr>
        <p:blipFill>
          <a:blip r:embed="rId2"/>
          <a:srcRect/>
          <a:stretch>
            <a:fillRect/>
          </a:stretch>
        </p:blipFill>
        <p:spPr bwMode="auto">
          <a:xfrm>
            <a:off x="762000" y="457200"/>
            <a:ext cx="3276600" cy="2319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Dreptunghi 3"/>
          <p:cNvSpPr/>
          <p:nvPr/>
        </p:nvSpPr>
        <p:spPr>
          <a:xfrm>
            <a:off x="4267200" y="990600"/>
            <a:ext cx="4648200" cy="1938992"/>
          </a:xfrm>
          <a:prstGeom prst="rect">
            <a:avLst/>
          </a:prstGeom>
        </p:spPr>
        <p:txBody>
          <a:bodyPr wrap="square">
            <a:spAutoFit/>
          </a:bodyPr>
          <a:lstStyle/>
          <a:p>
            <a:pPr algn="just"/>
            <a:r>
              <a:rPr lang="ro-RO" sz="2400" dirty="0" smtClean="0">
                <a:solidFill>
                  <a:schemeClr val="tx1">
                    <a:lumMod val="20000"/>
                    <a:lumOff val="80000"/>
                  </a:schemeClr>
                </a:solidFill>
              </a:rPr>
              <a:t>	</a:t>
            </a:r>
            <a:r>
              <a:rPr lang="vi-VN" sz="2400" dirty="0" smtClean="0">
                <a:solidFill>
                  <a:schemeClr val="tx1">
                    <a:lumMod val="20000"/>
                    <a:lumOff val="80000"/>
                  </a:schemeClr>
                </a:solidFill>
              </a:rPr>
              <a:t>Astăzi, filosofia revine. Religia</a:t>
            </a:r>
            <a:r>
              <a:rPr lang="ro-RO" sz="2400" dirty="0" smtClean="0">
                <a:solidFill>
                  <a:schemeClr val="tx1">
                    <a:lumMod val="20000"/>
                    <a:lumOff val="80000"/>
                  </a:schemeClr>
                </a:solidFill>
              </a:rPr>
              <a:t> </a:t>
            </a:r>
            <a:r>
              <a:rPr lang="vi-VN" sz="2400" dirty="0" smtClean="0">
                <a:solidFill>
                  <a:schemeClr val="tx1">
                    <a:lumMod val="20000"/>
                    <a:lumOff val="80000"/>
                  </a:schemeClr>
                </a:solidFill>
              </a:rPr>
              <a:t>nemaioferind răspunsuri acceptabile, iar ştiinţa fiind tot mai criptică şi inaccesibilă marii majorităţi a</a:t>
            </a:r>
            <a:r>
              <a:rPr lang="ro-RO" sz="2400" dirty="0" smtClean="0">
                <a:solidFill>
                  <a:schemeClr val="tx1">
                    <a:lumMod val="20000"/>
                    <a:lumOff val="80000"/>
                  </a:schemeClr>
                </a:solidFill>
              </a:rPr>
              <a:t> </a:t>
            </a:r>
            <a:r>
              <a:rPr lang="vi-VN" sz="2400" dirty="0" smtClean="0">
                <a:solidFill>
                  <a:schemeClr val="tx1">
                    <a:lumMod val="20000"/>
                    <a:lumOff val="80000"/>
                  </a:schemeClr>
                </a:solidFill>
              </a:rPr>
              <a:t>populaţiei, filosofiei îi</a:t>
            </a:r>
            <a:endParaRPr lang="en-US" sz="2400" dirty="0"/>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57200" y="228600"/>
            <a:ext cx="8382000" cy="923330"/>
          </a:xfrm>
          <a:prstGeom prst="rect">
            <a:avLst/>
          </a:prstGeom>
          <a:noFill/>
        </p:spPr>
        <p:txBody>
          <a:bodyPr wrap="square" lIns="91440" tIns="45720" rIns="91440" bIns="45720">
            <a:spAutoFit/>
          </a:bodyPr>
          <a:lstStyle/>
          <a:p>
            <a:pPr algn="ctr"/>
            <a:r>
              <a:rPr lang="ro-RO"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Manuale de studiu</a:t>
            </a:r>
            <a:endParaRPr lang="ro-RO"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8052" name="AutoShape 4" descr="data:image/jpeg;base64,/9j/4AAQSkZJRgABAQAAAQABAAD/2wCEAAkGBhQREBQUExQUFRUWEx0UFBcYFxYWFBUZFhYVFhkVFRwYGyYfFxwjGhUVHy8hIycpLCwsFx4xNTAqNSYrLCkBCQoKDgwOGg8PGi0kHyQsLCk0KSoqLSkqLC0sLi0sNS4qLyksKSosLTQqKiwsLC0uKSopLC0sKSwqKSwqLCwsLP/AABEIAOQAoAMBIgACEQEDEQH/xAAbAAEAAgMBAQAAAAAAAAAAAAAABAUDBgcBAv/EAEUQAAIBAgQCBQcKBAQGAwAAAAECAAMRBAUSIQYxEyJBUWEHIzJxc4GxFBU0UnKRobLB0TNCU5IWQ4LhJDVig9LwF2Oi/8QAGwEAAgMBAQEAAAAAAAAAAAAAAAECAwQFBgf/xAA0EQACAQIDBAkDBAIDAAAAAAAAAQIDEQQSIRMxQVEFImFxgZGhsdEyweEUYvDxUnIVQkP/2gAMAwEAAhEDEQA/ANbiImM+jmSkfxNvwMz5X9Ipe2T86yPT5j1/oZJyz6RS9sn51gYVJupVXd7F35Rfpx9mvwM1mbN5RPpx9mvwMw4fL8IaSE1B0hVNQLHSCXUsT4dG2m1+akxy3sWFqKGGp3T3Lca/EuPm2hpB6YEldxb0SQpGnrbkXYb9omUZNhzcfKACvSb7EMF6PRbfmdTE/ZNpG5o28O3yZRRLZMro7npxZQpYGw1FlDELvcgMSt/AmfdLCUCMVdgNL2odbbSXqDUOsNVlCd/PkbwHto9vlz/spol7jcnoC+iuvUS5NwS587uLMe1aYsL2D37DPqlkVAtY4gECqqWGi7KWpjUvWPMMxGxtoN7HaFxfqIWvr5MoIl4uU0OZrKpUoChG5u1n1dba297crHlMOX5ZTfWzOAqVVUg+joZiNV737v3hce3jZvXyKmJZYPD0zQZjpNTUQdTlNCaRZ0A/iEtquN/RG295JrZNh1qaRiQRrChgq2sVZixOrYbADxYXtYwB1op2d/IpJ5Lr5qoBATXuSjGwA6jAgKG3N+Zvbnba8yV8qw61NqwIuABsRutQlmIfYdVeXa4hcW3j2+TKGJIx1NVchCCtl3HLdFJ5k9pIkeBcndXEREYzJS5j1/o0k5YP+Ipe2T86yNS5j1/oZMy0efpe1T86wfA5qdqtXw9i38on04+zT4GQqXDDnBHF60CBiuk6tZINttrSb5RfpzezT4GWNP8A5B/32+Mna8n4lMa0qWFouPFxXgzXOHck+V1TT6QUwELliNQ6ttrXHfK6tT0swvezEX5XsbXmxeT/AAFOtimWqi1FFF20tyuLWMvstwmCp4E18RQDWxVQdUb2WobL4qBtaRUbourYzY1Wnd/Tokt7v8HPJbYfhxnwT4rWgRH0aTfUT1eW1v5vwnR3yrL0xvQjDg1K1O6gi9JdK6th/KTcfd2SDlhoYfL8UKqa6S4wjR7kYD9JLJzM0+lM0Vs4tarhvV7O3jocwgGb7xDlGF+U4SqtNhQrAMadJSWe63UBRyJOxtLHPcnotgaz/Ihhyh80xsHYWvew3HdYxZWaH0nBKLyvXu01t4+BzGLzyJA6Z7E8iAHsTyIAezyIjAREQAyUeY9f6NJ+Wjz9L2qfnEgUeY9f6GWWWjz9L2qfnET4HJk7Vqvh7Fj5RPpzezT4GW3DnEGDXLhh8T1r1GZkGoWBNwbiVPlF+nN7NPgZQYbAVKl+jpu9uelWa3rsNpNu0mOnQjWwlOMm1ZJ3RuWX53gaGK10V6NOgqId2YszadPPl2yuxmd0my3oA3nDiKlS2/JmJX7wZC4dw1Aiv8oSozKg6MKKmzXIOrSNreMrMtoCpWpI17NURTbnZmANvvizBHC087u5Nxyu742u/HfqbvX4qw5zOhXD+bp0ypax59Hblbv2n1g+JMG2Hr0q5JFbEl7Le4UqgDA27CJExGRYOhjK9JkquiUgUA1sxe/aUGw9crE4UBy5sVepq6QqqadiL7NyvykrsyRo4aUY6yS6qT722uHMv6PGeHXG4cDbD0ENNW5kdTSGP4/fPjNeJ8OaGJprWqVHqtqBf0EFiAqW/wDd5o+HwNSoCUpu4HPSrNb12G0+KeHZr6VZrbmyk29dhtFnZq/4yjp1np3c766czFEkLgKhYKKbliNQXS2og8iBa5HjJGDyd2xFOi6VELuqkFCGAZgCwBHYN+7aQOm5xSvftK+JecTcOHDYo0afSVAALHTuTa5tpG9pUjCOdVkfq+l1W6v2ttvfHuFTqwqRU4vRmGJnGBqf039Et6LeiNy3LkLjflvPulllV11rSqMv1gjFfvAtESzR5kWJ7PIyQiIgBlo8x9r9Glnlw8/S9qn5xKyhzHr/AEMtcuHnqXtV/OIpcDiVnatU8PYm+UT6c3s0+E2ngTGo+BShRrrQxAqlmBAJfe42JBYEWGxuLTVvKJ9Ob2afCTeGOJh8n6B6FOr0N69NmYLp0HUL95BO28svaTFUpueBp2W5J8OXbo+4tsqpVadbMek06+gBJS9m3Yat97zQsk+k0PbU/wA6y2w/GThsSzrqNdAl720gMW7t+co8DiOjq03tfQ6vblfSwa3hyibRfhKFWGfOrXjFeSsdTo1SuZ45hsRhrj+4SmbNavzIrX9CsaY2/lU2AMqP8bnp8RV6PetS6O2odXrXvy322mDLuMDSwjYbQCDULhr8tXNSCO/tksy9znrA1susL2yaXXC9zecvqDCYPBBK9KgGUVamtb9LqAZhe+x3tfwEj5Ji6K4nMKtLSyGirkAggnU4INu/9Zq+W8chMNTo1aFOsaRvSZgDptuLg90i4bjBlOJLLc10VNrKECknYW35wzLQJYGu9ppq766a3kn3+e42fhzNsTiWxOIToaSkLTatUvdNIJCoBt/MCb7cpNz7MXTFZcyutRiyqagUaXFTquVHYCJpnD/Fow+Gq4d6QqpUbVY99gCD3g2HqnmacYNWag4pqhoMpRV9ABDcKO20WbQslgam36sOqtOG7LbW7ubhTxTnPwjHZQ5Ud16f+wkHJ3YYbNSbglrHv3R7j8ZUYnj5mxlPEimAUJut+YZdJXVa/Kfea+UJq6VKfRhVe/KwJJBF2tz7PujzK97lf6Suoxiof9UnquEr+pd8U5+aOCwtJVuauEVSe2zUwNI94H4S/wAqbEI1NK1ShSAokDDU7lzZdjcnYi3ZOX51xEcQKFl09DTVBve+gAX5d4vL7EeUnVVFUYdBV0aC97sARuEPie8QUlcKmBq7NJQ1blfd4b3b7mo5p/HqfbP47yLM2Lra3ZuVzeYZWehpJqnFPfZCIiBYZaHMfa/RpcZcPPUvaL+YSnoekPtfoZdZePPU/aL+YRS4Hn8S7V6nh7EjyifTm9mnwmHK+CMTiKSVaejRUJW5a1rXuW22HV+EzeUT6c3s0+EtamaPRyTD9GbFqjA+5zJ2Tk7l6q1KeEo7K13Za9qKbJ+A8TiULoEChioLNbWVJB07crjnMGB4OxNapWpqo10Rd1J33vbT9a9puOIwterhssfD6ioZC+jkCWuzNbsuDeTmxinE5i1M8qCC47w1SNRRRPpGtHM9OOnKzS17zUG8meMDU10p1+Z1XFOwvZzbb3XkbA8LVkx60GprVZDrZddqbKN7lrbC+x28Jf4rN6wyrBuKr6zVILXOogVO09svMbk/SZnVYVKiKuGDOKZs73c9S/ddb/dDKuAnj60bqpa3WXHev7NZ47yfEEU6tWnRF20BqTbAM3VUjSOV7at/xkT/AOMsZd7imAq6rltm57A257fiJsGeGn820uip1KaGtstS+s+cW7HUb7m8n1cc5zvotZ6M0Gut+r6BPL3R5U35FVPGVoU8kLK2beuVnzfM03grIsQ9V3SlSdFvSqCt/DJP8vfqGx25Sv4syutQxBFZUBYXHR+hYbALytYW2m4ZflSLha9Ws2IqUziGUUKRIBs2nUQu5JI7+6VPlQ+kU9rebGx5rsux8RFl0NVHFynilus7rdyV+f2NLiezyQO4IiIAIiIAez1Vvym5YjydsHARtQ7S233AS2yzgJEsah1eHZLFTfE4VbpqlFWpK78l8nPKFM6h67/gf3lzl489T9ov5hJGeUAmJqqosA9gPcJhy8eep+0X8wlUt9jnSqyqN1Jb38Fl5Q8nqGv0wF0KhdrlhpBuSANhNWq5pUailEtemlyq2G1zc/jO1VaYYEEXBmh8TcCWJqYcbdtP/wAf2l0oPejTgOkaeWNKslpaz7vbvNawHE2Io0jSp1CENzp7r87d15gw2c1aYqBWsKlg+wOrSSR8ZGrUSjFWFiNiO6Y5Vdne2FGV5ZU79i1Jr5vVNJKRbqUzdBYbb6vjJa8WYkVjW6Q62UqxsLEE3sR65TxC43QpPfFceHPeWeK4jxFUWeoWF7i+9twdu7kI/wAR1+n6fX50gqWsOTCx+MrIhdiWHpLRRXkuJbYTirE0kZEqEKzayNtmPMjukTHZnUrEGo2ojtPPu3PbykSIXY44elGWZRV+dj2eREC4REQAREQA7vERNZ85Oa8RfS632/0Ei4D+NT9ov5hJXEX0ut9v9BI2A/i0/aL+YTI95tUuqdTMQYmsxGu8VcKriad02qLcrYDrf9J9duc5dVw7L6Skdm47tp3OQcZktKqSXUEkWlcoX1Org+k54aORq69jjC0yeyZBhW7jOqYTg6gjatN/XLNMtpgWCL90WyXM0y6bqX6sVY4q1MjmJ8zstbh+gykFBvsew7zSM84CemS1HrLzseY8B3yMqbW424XpenU0q9V+n4NQiZK1AoxVgQR3gj4z4lZ2k01dHk9nkzYamCd2VSOWq9j47A8u6BXWqqlHMzNhcGXR2AFlUctzctuT3CYmobAi2/iCdiRv3cpOyrNxRTEIW/mXa9y92F9G24tfn9aWmaZDsppsnUpXqAsAbAkqw7yVttuRKnLLKzPPQx1SMrp6Xbsawy2nzM1cdsxSw9FSnngpHdoiJsPnpzbiH6VW+3+gkbAfxaftF/MJNztQcbVDHSpqbm17Cw3t2zBRpqK9LQ2oakubWsdQuPH1zM1qTznTDEGJpICIiACIiACeWnsQAp874YpYkdYANa2oc9uU5vnnDVTCt1uspPVYX39fdOwTHXoB1IYXBkJQTN+Ex9XDOy1XL45HDZ6jWM6PmvAFNzen1T3dhkPC+TzkWYD1CV7Jnbl01Rcfpd+RpFexFiD2Hu5EGbBxBVCYfQWBqa9SgDcU6iki5I/lOof6ptdfg6gmHfbcIzX7rKTNZ4kwjPh8O5UFuhDMR9W9l9/P75VUjlnG/M4060Kt5Rjl053NaB6m8kZflT1mAUXP4DlzkvLckqVyAqm3f2To+Q5AuGXbcnmZfGnrdl0ukHToqlRevF/HyW8REtOQc+zbCGpi64BAsxO97dm2wMj9CVxKam1EuhLb73Yd4BMy5wR8tq3YoDUszC+wsN7DnMCKor0tLl+slyb7HULjfnbvlLWpRnOlmIM1/F8RMlZk0rYVkUHf0NhVJ8QzL/dLXJLea6dKVR2ibBEphxKrWC06t2F16q7qUZxU9L0dKk9/ZM+W50tVlSz3K+mVAViq02awBJG1RT+HZFmRJ0KkVdosolFh+Jxou6MSAdTKBoFulKrub3KUiZmHEaWbzdW6KzOLLdFQA3PW7bi1r+6GdDeGqp2sW8TDhsUH1Wv1HNM371te3hvM0kUtNaMREQEIiIAVfEuMWnhatyAWQ00HazP1QB385qfFWZ01RaSMGY0wjqB6GnkPXt2d8w8TZa5p4l6zVBoqaqJIALX7A31BysJq2YYoVMXUe56xt3g2Uf7zJOO0nFv+bjSnki7G/wDAtQlZuE1XgilanebVNjMoiIiGc8zb6dU6qt530WNlOw2J7JiYD5RSsqL1k2RgwPW5kja/gO6Zc2IGNqk6LCpez30tsNjaRxUDYilpCABkHUvY9Ybm9t/dIWOa56vvOlmVobDvVanpGvrFrqQCfNu9m5E/wybHulkZQ4zhsvVqVAyecNyrBitgaRCmx5HQwa3MEd0cr8Ds0crbzSt8kuphKFCxFIAsTbSpLE6HJsL9q6hbxtJdHBU0IKqqkXtbsuFB/BFHuEoTwm1ra6Z6hXUVbUt6bpoXfamNVwOe0+8VwuzBhqpbu7XZWLHpOTNY7unoqeVjI3fIvcab/wDV+pYNl2GLlTTXUtPUdjsjlx77+c8dz3zKcvoN1+jU7E3sbkMulrjmbqBse6Rs0yh6ruVdAtSiKbBgxPUdnHI2sdViO68hHhZiDvQHUZRZHFtdTXpH/RayW7i3fB9wo5Wk3Ua8/wCby8wVCmiAUwFTmBuOfMnVv98z3munhQlWuaeogabK2hbVXqMluekhgv8Apnv+GGHJqRFk6rK7K5Taz3N9PcAbbA223Ly5EXTpNt7T0NiiVmV5U1J3ZmUggqgAIIBqVKvWued3tt2CWcmjPNKLtF3EREZA1TylVNGBLf8A2IP/ANX/AEnKqeI1Vv8AuMduW9513j7J3xWCZKYuwYPbtOkNsPE7TmAyCpQZdYsdO47QTbn95+6Q0zFi+lnSeCG83NpmtcGUrUpsssKhEREM5znLMMdU0nS3S7HuNhvMRVxiKQdlY6ktpIsBq2WwG3bt4z7zhh8vq6ioAqX6ys6nYbFV3N5Fo2GIpAaR105K6j0h2PvJZTz0qvXf+3Pt5HUjEGJE9CIiIAIiIAIiIAIiIAIiIAeSsxmQJUa5EtIgBHwmDFMWWSIiACIiAHNM4racxqNrKWrX1Aaiuw3t2zFWcHF0rVOk66DVo0fz8req33zNnLMuPqurKjLU1Ase2w8N5g+WvUxFEOyNpdACoHLUNieZ980WPHzn15J/5/fv+x1ExBiZz2AiIgAiIgAiIgAiIgAiIgAiIgAiIgAiIgBzXOHK5hUIKgircFgCo2HMHmJjrOTiqN3pvvTF0FgOsNm728d+zeZs2/5i/ofxv8z+HyHpeEwMlsVS3pm7IepyHWGx7jNK3eB4ubeeS/f9zp5kfG49KK6qjBRy9Z7gO2SDNfzkqMbhmq26PSwBPoh7nnfb6nOZ0rs9ZiKrpwuuaWu5XdrsssuzqliLimxJG5BBBt37ydKLP8WdSCmxtfzzUgHqqm2nlcgE3/CVOLxWL6GifParVCbAhiAV0FxY72vt2yWW5lljdleMk5NcUtHu7Xz9GbW2LGvo13Ybtzsq959d7C3M37jJE1XH4mvasVaoT0NEqVVhdjp1FRbbmduy5mKpWxRp4gs1VXR0ChQbN6Stp23B2bbwhkB47K2nFvf6X+PE2+Jjw9MqigksQLFjzPifGY8Xj6dIXqOqjxO59Q5nnIHQckleWhIia5jeN6K+gGqH+1fvO5+6UlfjfEN6OhPUL/mJlipyZzqvSmGp6Zr92v4N+ic5Ti7Ej/Mv61U/pJVPjmuAbrTbuNiLfcRePZSKY9NYd77rw/JvkTnOI4txL/5mna3VAHvkP56r6tXTVL/aPw5R7JlcunKKfVi35HUomj5bxvUTaqOkFrAiysPE/Wl7Q4wwzWuxUn6ynb1kXkHCSNtHpLD1V9Vux6F3aJyyhm1ZPRquP9Rt9x2ljQ4zxK2uyt9pRv7xYybpMxQ6cov6otep8Zpikp46uXTWNRFur4b9ZT+nrkQYhXxVNkXSutNrAW6w7pHx+KNao1RrAsbkDl7rzHQfQysOasGF+Wxv+kuUdDz88Reo+Wa/qdcMqc2x2EAIrGmx5EWDP39m4mjY/Pq1fZ3NvqjZe/cDn75XyqNLmzr4jppS6tOF1+74/JeVOIERv+HoU0Xt1jWx8dztbuHvvMC8SVQb2pHw6JLfCVUS3KjivF1nulbsWi9C+Xi5v6GHP+g/vPP8Wv8A0sP4eb5fjKKIZES/W1/8iXjMzer6RA8FVVH4CfC4+oBYVHAHIamt8ZHiSsjO6k27tu5I+cKn9R/72/ePnCr/AFH/ALm/eR4hYWeXMkfOFX+pU/ub94+cKv8AUqf3N+8jxCwZ5cyypJiWClWchjYec5bMet1uqLKxubeiZ7Up4lRcmrbVo9Mk6rlbWBvzBF+8TDQzV0VVAWylj6PpaxpYN33G3un22e1SOYvq1X0i+5ZreoFmNvGR1NCnTtq5XMdfE1kYqz1AymxGs7EeozH84Vf6lT+9v3nxicQajs7WuxubAAe4DlMUlYolN3dm7CIiBWIiIAIiIAIiIAIiIAIiIAIiIAIiIAIiIAIiI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8054" name="AutoShape 6" descr="data:image/jpeg;base64,/9j/4AAQSkZJRgABAQAAAQABAAD/2wCEAAkGBxISEhQUEhQVFBUXGBcWFRQYGBcYFRgWFhUWFhgVFxUYHCggGBolHBQUITEiJSkrLi4uFx8zODMsNygtLisBCgoKDg0OGxAQGzgdHCQsLiwsLCwtLCwrLSwsLCwsLiwsLCwvLCwsLCwsLCwsLCwsLCwsLCwsLCwsLCw3LCwsK//AABEIAMcAoAMBIgACEQEDEQH/xAAcAAAABwEBAAAAAAAAAAAAAAAAAQIDBAUGBwj/xAA8EAACAQIEAwUDCgYDAQEAAAABAhEAAwQSITEFQVEGEyJhkTJx4QcUFmKBkqGxwdEVIzNCUnKy0vA0wv/EABoBAQADAQEBAAAAAAAAAAAAAAABAgUGAwT/xAAwEQACAQIDBQcDBQEAAAAAAAAAAQIDEQQSURMhM0GBBRQVIjEyYSNxkTRSocHwsf/aAAwDAQACEQMRAD8AlhdB7qBSlxtQNYLW85QZC0sCpy8JunXKIgGZGxBI/AGnBwe7JGUDUjU8xm/6mrOmy6py0KxhQy1Yrwm40RlO59obA5Tt50l+G3AuYgQRO42gH9RUZGRs5aEHLQYVMOBcOLZHiOwn3jf7DTn8JunYAzoNRJ2BIHTxD1qMjLZJaFcFoAVMGAfLmgAROpAkRJgHeBTicKuSRABGWQSAfFt+YFTkehXZy0K9VpRWpt3h1xBLAARm3G0gfqPWhe4fcXcdBAIJlpCiOpINMjJyS0IWWktVj/DLkE+EgQJDAiTOgjnodKK5wu4M0gafWWOfhGup8J08qZGMktCvilEVNucMuCZyjKJPiXQetBuF3NQBJAVjr/kCRE7nwmmzZGSehXlaBWpt3h9xTDLB+JH6GmXsMNxRxIysYK0grT7CkkVWxCHY2oHakzRzVmOZLXit0ADNoNAIHKlDil3TxTHUA/5f9jVfNKmpzy1LqpLUlJxG4DMg+1Mga5mzN6kTSl4lc0EgjaCARAERHIaD0qJNJU1GeWo2ktSace5KsSMymQ0CZknU89zShxK4IggayIUSNQTB6eEelQxQJqM0tSc8tSU3EHOkLGkDKIXl4emwpX8RuEksZPhg6aZXzieutQpow1TnlqRtJakq9j7jqQSDplOgmJH7D0peI4lcaBsBBEcipJDepNQgaOmeWpOeWpLPEXhh4fFvCgaiddOfiNFd4ncacxDT/kAY1bUTtGdo99RZpBNFOWo2k9SZf4g7klo1GU6cpDRHvAp3+K3WPibQ6HQajxaHqPGargdan3bcJA+01ZSlqTGc3vuDi2Kd38R5QI05z+ppnC3TIB1B0pKYnkwnz50r5yo9ldetHLncZru9xvErDEDamYpTPNJqlyj3mg+h2J09j1P7UY7HYn6nr8K6EBR1qdzpm34fR/zOd/Q7E/U9fhQPY7E/U+98K6JQp3OmPD6Pz+TnX0PxP1PvfCi+h+J+p974V0UmmPnE+ypPny9TUPB0iPD6Pz+TBfQ/E/U+98KH0PxP1PvfCt6uJEwQVJ2nn7jR3MUq6E67xuY6noKjulIdwo/P5MCeyGK6J974Uf0QxPRfvfCuhq07UdT3KmT4fR+fyc7HZDE9F+98KI9kcV0X73wrotCncqY8PpHOvoliuife+FNXuymJUEkLH+3wrpRqFxT+meWoqJYOnYldnUm0jm78EvDcD1FB8DetqW0ganWfw51osY4C6H4VAxBgS7KqkgST1OkV8eSKlY+6n2FQtdtoz/zpHGqkeYFMC+DtJ+yrK3Za9Ya6l21CltiSAJPtGNDVLgcaumZgSdiJj7K9nQizzn2Rh0/VkvMekUWaoyXyxbWYJ06fZTk18NbyTsjDxdGFKq4x9DtlChQroDfBQoUKAh8TuZbZbkCM3+s6nSnrTAgFYjlG0copx1BBqpfg6oCbb3LQ5hW8H2K0gD3VSV07oq21v5CuNY0WwqgBrlw5UQ7E82P1V3J91DCWTlygyT7VzmfceZ/KqngOA792xFws66rZDmTk5vtzq3t8VXvb1tx3a2hb/mMyBGzzoPFIiI1AmdJrzhefme486d5eZ7kWgWNqOoJ4rYgnv7UBshPeJAf/AAOujeVQW7TWVxV3DOe7a1bt3WuMVW2RcJVVDE+14ede57F5QqLisfatAG5ct2w2il2VQfdJE1JUyKAOq7jt0LaJOgkfnVjVD20I+aPm2lZ9arP2svT96Mn2j4mLWHZgMzgSq+ZgCue8W4/dvAAHUPbAA31bUnlypn5QMZiAlprVz+WE15bnT3mKyvZu+63k7xyis1vMxIHhkw2oNfJTprLnfqaFSq8+SO5czpnYfFPa4fiTdckZcwQMZElpHlNH2a4tavYNjcAtOoi0uVmzAdWrPdnLYGCxDu2VWEAbloZuXTUVN+T25h3wt3vmuo40tgBmBGXqBVZN2PpxsIqMJLmv6iM9n+Ltee8jxmVjoFiASRq3ParoVk+y2GK38Q8yGMD/ACBDHdeW9akGs7FcR9Dh+0P1D6HcpoUkUC1dAbgqipi1jEecjK8EqcpDQw3UxsR0poY+2Yi5b1YosMplxuo11byoBN64wJEkDSCFkH86gY+3fuLlZcyf3ZDkdh/jlYkAHnrVyB50PT/3nVHG/qyjjcgYbHf2rauAjSCoUDymYiub9s+FYi5/GYsXH7y3g8hS2x7wq13MEMHOVBG2011eaLNrVkiyVjlHHex9vv8Aivd4PwfM7fzfLaOU3YfN3UCC+iba7UjFYFVxLvjMDfxKHh+FtoRZe4BeysGXbRtYJ5c4muuihUknHTwTErZwtvEYYuyYEpm7g4hy5JPcyWyWSBHiO8+VdK7Eoy4DCqysjC0oKOCGUgRBB1FWzOPhRi5QDlUfbHDm5hXVdTK6e41dk1E4lhTetlQ2WSDO+xqs1eLRaDtJM4RxrgN25dOcW0trEZnAzQIA9w1J+ysndwD2cQG8LgMpUSCOe/lrXoC/2aVBmuXkC8ywga+bNFFc7E22iSp5xk+NfLGEo8jRni4zhle7fe5xbheAxF3C3HIBENzAiCTtFVvZm3dQTMqywAD12rvSdkLVtcgdFDeECAJJnQa6mKZwPYXDgTbKECQCBIBBgjQ0UZb/AClq+LVSMFf2qxxvsvhil28TMmAZI6z+taea0Xa/s9bwvdtbAly+aOcBazlZeLb2rRx3aLviH0O5TpXLB2nxq4wd9eZbLYo2UZLdu7g3tl8qW+8ttnt39QCW0BnSuqNtWLw/Yy0eInFd1ZCRJWJY3gZW6BACNq0nWZG0V0BuD3yc3i6Y3MFGXHYlfCoXRXgExuT151juBXSnzVQE8fF8YslVJX+rqpPsnTeuq4Dh9qwHFpAmd2uPGku5lmPmTUa32fwq5YtKMl1r6+V15zXB5mT60Byzg/EsXhcMy2rrO+I4lew+bIhZMr3TcdQSFLvlGhMDlVniO0XE7dpbZZVuHG2cPbu3Ft5mtXVP9W1bY5WVvMSOlbi52RwLC8pw9si+we6I9p1JIbyYFmMjrR4bsrgkRUWwgVLgvqI175drhO7MOpoDD9qeOY/D96lrFNdfC2Ee5ksJBds3ivs7ABTGipJ0pFvE3/n+JxC3YYcMt38mUFZKkhROwDDNO+sVu+J9lMFiLjXL1hHdlCuTMMBMZhsxEmCdppz6O4XvEudyudLfdK3Pu4jIeoA60Bk8J2nxLNwkZ1IxOHv3L2i6slu2VPkJZtqp+GdpuINgLWIu4pA2Ja1btKlgtcVpfPkUGHuMOsAZa1tjstgMPcUWMMiuM3iE5kVxBAPIeVWCdlcKcOmGa0DatkMg1BUiYZWGoOp260BD7CY69cW+l8lntXMmZlRXgoGhwhKzryNZv6U4xE4niXZGs4S9dtJZCQzEBCrM4Oy5tuetb7hXB8PhQ/cWxbDnM8bEgRmPnTeE4PYUXQttQt5me6u4dnADMwOmoA9KAyVzjGMw1xEuYlMQL+Gv3l/lhWtvathwRlPiQ5gNennVbwrjXFL74JPnVtfnuGa9m7gTaNvL7IzeIkON9N9K2nC+x+Bw+furCqXQ22OpPdnQopJOVdToKl4bgGGttZZLYBsI1uyZPgRolRrrsN+lAc3fjl7iGFwC3GTvbq3Xe2uH792No92HCMwtompkseelPcB7R43EJwqzZuW7Hf2L+du6zgdyUVSisRGh2mK2p7F4HLaUWABZDC3lZlhXMukgyVJ/tOlScD2awtk2jatBTZFwWoJ8AukFwBOxgelAYC9x6/isJYs33tNdfEYiywGHN57gwzlc1uzOVD7JLMQBI61q/kz4i9/AqXVFKPdswihFi1cKg5ASATGsVMv9jsEyopsjwPcuLDMpDXSDcIZTMNAkbGrHg/CLOFQ27CC2hZnyiYzMZJE7a0Bl/lN9mx73/IVgpre/KafDY97/AJLWCNYGN40uhgY7jvod0NQ1fJcg7NqKmRTF1A3hb7D+orfN8fFHUVWdND4h1G/2inVxCnn60Bm+K8UxNu+6IsoTZFs5GMQwN/MRvKOuXoVNFZ7TXXBK4ckCSdXk+xlAGTfx69INaWR1HrQJHUUBl8d2paCLVosYMNDHWGywMsMJUj0p3jHac2GugWs+TQnMRGiHM/hhU8cTJOm1aQCdaq+JYdmdQMqJOZmOhZthoDJigM9hON31XvWsDxhnOYtMKoJWAuhJZI1POru9xtl70G3JtIzkKSZIbLlnLzAmelWdswIGvnTqp9tAZgdorueDaDKzEKVzRlCpBUlPHLE8hEVNwXHjcupbNuAwPik6GGOkqAR4YkdavIND8KAz6cee5Zu3ESHRlVE1PeEhSF2GQtOX6u9Hh+NXBbdnQmAsQCoUsolWnUQzROvsmtDFFkoCPwnF99ZS5ly5hOXePKYE1LogKOgBRGjojQGH+U4eGx73/JawZFb75TPZse9/yFYJhWBjeM+hgY9fWfQ7pSXQHQ0Yo63zfIxV128Q6Hf1ptsSP7kb0mptERQEA4u3/i33TR2cYGYKts+ZMCBU3IOgolWgGOIYru0LbnkOpOwqgw2IyP8AzcxJAhpkSf7R0NP4zFC5cLH+na5jmZEn7NqeTH4d5nLpK6rqYJEbcyDA5xtXnOXK9ikpck7AHHEB9kgaQ0bzpIHIU7/EhnKsraEgEayRl5cva59DTgxlggmVgCduUTNNYjH4cGGynMFOwOZWzQfP2DVczt7kVzP9yEDjVo8mnXlyBIze7Q1Ns4gMqurDKwBE6mD7qhJxDDGdUAM65fagAkzz0IqXh8ZaJCqeQgQQIIJHLoKmMtWmIy372G2ICgEZiCY6QehqQjk8vxpN+2CrevpR4K5mUGvU9RevT8aBYjkadpu6wAJJgDc0AlbhO0HrTVrGBjl5jrofSowRrpkEqo9n41IvWcwnZxsf0oDKfKX7Nj3v+QrCEVs+32Iz27B2Oa4CPMBaxbVz+N476GFjuM+h3IUdJDUMwroDdFUKKaBNAExqs4xiz/ST2m3P+I+NScdiwg01c7L+vupnh2CiWfVm1JoAYXBqqBI00LfZqB+FIw+Hwx/phDlgaciNtPWrHTWqq7wa3oSzabajrIG2mp3Gtec733JMpJX5DpwlkbKvTpt+e5oNhrGisE1CgAnkshQAf9j61HXgNo7lpgDcaACNNOfOlng9rwCWlFKrqJytuD74jlVPNoitnoh84DDgjwLOoA+zX8KcsYG2hlFAI/OI/KoX8BtzJZyepy8pj+3zOmx5ip2AwS2gQs+ZMSdAN/sqYp39qEVv9CQ50Y+X6VE4L/TH/uVHxS9ltHq3hHvNO4G3lRRXsepJJqpv3O+uZF9hTqep/YVI4tiu7SF9ptF/U/ZSuF4UW0A50BLRYECkjnSzSCQBJ05zQHP+36wQPrsfW2tY81q+2j51R+TXHy+4KoFZUiudxz+u+hh41XrPodsS1tJNGyHrPvorenX86VmPT8a6I3BjvNYKkHqtAuYPdsrt5nb0p82539BTfzNOkeYoCFg7LKxa6CT13qw71TzFIKONiD76Qbp/ut+kGgI17BOS5W4FDGdjIOULvO2k1ExnDmOgusCZM6nyBiesVYtfA2tk027OSoUBVIG2p901TZxKZEQL3CXnS6ZOYTrKqeXtaml3uBMzBu9IaFkgaygIDe+Sx+2ru1bilxVdjEbOJQNwO5p/PYaETrOsaDXbQ+etG3CrxJ/nECWIiSYYADny1q8J6VW4zEF/5drn7TDkDuAetNjEjZRItlC7hZLIhME8ySx38tBV4gpjDYVUAUUxxnF5EhfbbRf1NeiVj0I1pu+vlt1Twr0nmauaq8HZS2gAVpgTG80+18gSASOZO494/WpBKdwNToOpqrxFxr5yJonM/wCXu8qljD59XMjkKkpbA0FAYf5RLQRLAHV/+K1iIrd/KZ7Nj3v+S1hDXOY/9RLp/wAMXGcZnc6FFNCa6M2g6FFNCaAOhRTQmgAaRcWlzRTQDQfzH40hsQPM+QFPkDpQAFAQnS5c0PhXoNz9tScPh1QaU9NFNAEzAAk6dTVTgFN64bp2GiDoPjQx943W7pdh7Z//ADVnZthQANqAdikZBJ6GjmiBoCHgHIZrZ/t29x51PNVVl5xLxyCj8Ks5oDFfKZtY97/ktYQ1uflM2se9/wAhWENc5j+PLoYmN4rO2/NF8/U/vQ+Zr5+p/epFCuisjashgYVfP1P70Pmi+fqf3p+hSyFkMHDL5+pofNF+t94/vT9ClkLIjNhR5/eam0tKSQcwI+sdutSw1Vdm8TiHnSIA9JmmVCyJ3zRerfeP70Pmi9W+8f3qQaSWpZCyGGwq9W+8371AxuhyWyxY7nM3h/Hept24x0T737UvDYUJ5mlkLIjYLhaoN2nn4m/eq7tczWcMz23dWBUTmPM671oqzvbv/wCNv9k/5V44hfTl9jyrbqcn8GT4di8bcRrhxBtWwYLuQFmNhpqaj4zi+LttlGJNwQDmQgrB840+2n8NhjiMJat22QXLbue7LqCwPMa8qm8IPzVe7uFMwbOwW7ZGbwkd1czmYnpWSoydldpW9b8/sZiUpW3tK3rfmUWG4pis+l5lLHVjoJjmY/Kltx/FzpeukcpEE+e3OtJa4qoWyCLY7vLIF2yR7BBAl9NT+FJPFBkUKLYcCyM4u2fEEILA+P8A2j31Lpu3Ef8AJZU3+9/yZDHcRvXoF12bLtPKaizVhxy+XvuxIMnSCpheQlSRVcaz5u8nvufHN3lv3ncxR0KFdYdGChQoUAKFChQDdy1PMg9RTXdNMnKfONaFCgHIbyFDuuutChQC1WKVQoUAKznbz/5G/wBl/wCQoqFeGI4UvseVfhy+xzGkxQoVzRzoVKNFQqQD40dFQqA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58055" name="Picture 7" descr="C:\Documents and Settings\USER\Desktop\download (5).jpg"/>
          <p:cNvPicPr>
            <a:picLocks noChangeAspect="1" noChangeArrowheads="1"/>
          </p:cNvPicPr>
          <p:nvPr/>
        </p:nvPicPr>
        <p:blipFill>
          <a:blip r:embed="rId2"/>
          <a:srcRect/>
          <a:stretch>
            <a:fillRect/>
          </a:stretch>
        </p:blipFill>
        <p:spPr bwMode="auto">
          <a:xfrm>
            <a:off x="228600" y="1828800"/>
            <a:ext cx="2971800" cy="3696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8057" name="AutoShape 9" descr="data:image/jpeg;base64,/9j/4AAQSkZJRgABAQAAAQABAAD/2wCEAAkGBhISEBQUExQVFRQUFRQVFxYUFxUUFRYWFBQXFBQUFhcXHCYeFxokGRQVHy8gJScpLCwsFx4xNTAqNSYrLCkBCQoKDgwOGg8PGi0gHB0sKSksKSksKSwsKSkpKSkpKSkpKSkpKSkpKSwpKSkpKSkpKSkpKSwpLCksKSkpLCwsKf/AABEIAM8AoAMBIgACEQEDEQH/xAAcAAAABwEBAAAAAAAAAAAAAAAAAQIEBQYHAwj/xABJEAABBAADBAUIBwUGBAcAAAABAAIDEQQSIQUGMUETIlFhcQcjM4GRobHBFDJCcnOC8CRSwtHhNDViktLxFkOi4hUXJVSTsrP/xAAZAQADAQEBAAAAAAAAAAAAAAAAAQMCBAX/xAAmEQACAgEEAgICAwEAAAAAAAAAAQIRAxIhMTIEQRNRM2FCcbEi/9oADAMBAAIRAxEAPwCp7aHmvzNXHZu7T3DPJbGca4OPt+r8VMxjR3cLHdqNVL7uSMdI2F8bHiQlpc/UtaWO+pZphujm7lCGZxjpiVcLdnbZu7fRtcSHYdjWNeHlmY9Z2TOBfAZrcTZA5BPt4NkRDDXTWSRcxlOZwysMZcHZnl1mVprgaSsTt1wa9rCOmJYZHgtfh8zWFkrm2LdnFNc2q6vFU/bW9LRI5zfOSuq3mgBQqhQ0ofZb3cElFz4C0uREoy2XdUDiTp6vHuUPi9t8otP8Z+t+UcG+J1THF4t8hzPcSfcPALguzH4yju+ScsjYTteOp11PE+vmrLs0eaZ4fNVolWXZ3omeHzWfL6oMXI5pAoFFa806QUgUCULTQARIWiTAUjCJHaQC+SfYLZLpAHW1rSXDMTYFDMLA4XZq6uimsOHc4aBT2zNkSOeGEZgGlxIFWAR1M19ZocRoebU4q2ZbpWMpZsHEWhxJ1Bs8TpRbdjQHW+dpi9nsPC+zkp7be6BxLmOc9kWVzWecsZ3O1bG2gda8AnmK2ITC66b0bXU3iQW3Y9xVPjbVmVK3sioxHR33f4guM+OZFTn0eYZxLvADl3pvtHFujiJbQJptkA1ry7Doq295JJJJJ1JPE+KrgwKf/TMyyOOyJDaO3ZJtLys0Aa08hpqRx8OCjwiCBXpKEYqkQbbDtEUCiCYgKy7N9Ezw+ardKybO9Ezw+a4/L6ori5Y5KSSjzIWF550WJtC0LRgoACK0oOQQMSukDQXAH9aIxXBPZ8PlhHV616n1HVAhWOxTmuyjqgclNbG3gLXRkmy4OY4EcuOa6HMe89igW4trxUgN8iNEtk0TNW253andAth9tff6aGctZ0ZBc2w9oeAR9V7b4Oo8VOYreZowpF2+RpaB9rrA5nH2k96pMpzOzEC/C0u1vJl1cKhU7sitt+i9bfmq+FYdtei/MPiVXiNF3eL0Zz5OwYKAWs7V3XwkDIOj2VLiukhY9zopJQGuIFg1epu/WqduxuoMdtB8RDoI2GR8gOr42B+Xo7P2rdls9hKvrsxRV0CVe59r7Da8xDBSvjBy9MJSHmtM7Wk8OY11Cb+TbYOGxWNlZKzpIxFI5oJLTpI0NvLreU1r2o1ewKUVY9nv803wUnvRgI2YdxGyZcKbYBO+VzmttwsZTxzDRRWzh5pnguXyncEVx7NjrOjSA1LAXAWAglUkFACgha52usEDnmmi0DsTadQbQc3Q9YdhRYjAFrbsHkuJjIOopG4D3oY3/VOU9hTNd8T0emS1xCBhgpQSUoLIEZtr0X5m/NV8nRWDbPovWPmq+vU8XocuTsX3fXfkvGFGDxMjQyBrJAwvjGcZRqNL05qG3L3vOCxnTyAyNkDmy625we4OLhfFwcLo8bKraeYHY88/oYZJPuMc4esgV7wujSkjBb59mbBLzKMXO1hOboBEcws3kDi3QchftTfydbwYbCY6WSRxjidHIxhLXOdq9paCG63lHuUT/wAB7Rq/ok3+UX8VGY7ZM8Ok0UkX4jHNHqLhr7UtntYbll3hlwxgdk2piMS62lsMjJAxxDhZtziBQJN0mWzB5lngq6VZNmDzTPA/FcvlLTBFce7Y5ARhHSOl5xcSkuGq6UkkJoDkWfFPsE7zL8v1v9kcGBtuZxyjt5p5DsGUjPC2RwI0OR9HwNUmgYzcfMC+N/IrrN1oQTxHA9q4y4qj149R417FxxGNL+4DkExCAlBICVSyaFApVpw/Y+Ia3M6GUNAskseAB23lTSSQNFkgDv09SdAR+2h5r1t+ahMLhHyvbHG0ve8hrWt1JJ4D/dTm2h5k+LfmtA8jW6wbEcY8deQlkV/ZYDT3Dvc6232N716GCVYzmmrkO9zvJHDC1smLAmm45DrCw9lf8x3jpfAKx7Y31wGC83JMxrm/8qIZ3DuLWaN9yp/lT8oD4XHCYZ2V9DppG/WaHCxGw3oaok9hWQFx/Wv+6ooOW7M2lwbmPLNs66qeu3ox/qUvgN/9m4kZBOwF2mSYFl91SdU+C86oLfxr0LUa95VNzMHFg3YmKJscmeMXGcrHB7qNtvLzPABUbZfoWeHzKhW7YmEBg6R3QuLSY76ltNtIH2dexTey/Qs8D8SubyVUNyuJ7sdoykFyNgJ4AnuAJPsXnlrOsMdkAmgeZQmhpxA1rsXaLFZRleyx3gghdoWjjE6/8JRQxMdSRhl05vDv4/zWtbqREYHDjmI/m5ZM4Md9YGN3uWubqNIwUF60wa/mKvi5Jz4MXxWLcQ4GjqdeY15Jm0pxMOsfE/FNyFIodGldGlc42k8NfAErqY3DiCPEEfFITNn3mH7BP+CfgFhG3/RD7zfgt33n/sE/4J+AWD7d9EPvD4LrX5Ik3wHtv0J8R81vmwsKMPg4WcBHCy/ysDne8u9qwTbY8yfEfNb9s6QTYWNwPVkhZr9+MC/eVrF0My7HmfaGNdNNJK426R7nk97jf9PUm1LticMY3uY4U5jnMI7C05T7wuQK71wQ9hfr9fyQJVr8mfQ/+IM6fo+j6OS+myZLy2Lz6Xeq2WNuyiQB9BJJoAfRySTwAA4lZc6Gkebsys+y/Qs8D8Vr+/GwsOzZuLc2CFrhC4gtjY0ggjgQOKzHczZ4mkw0R+q9wB+6CS4ewLk8iWuK/srjVNl03L3AbK1s2JByuFsj1Fg/afWtEcB6+5WzFbx4HB+bzMYR9iJtkeIaNPai3z2scLgnOZo9xbG0jTLm5jwaCsadJ7+N8STzPioSfx7I2lqNqg25gsWA0ljs3BkraJ8A4cfeqzvX5PWgGXC20gW6OzVDiWdhHYqRHMJGBt5XN4cteVHt4lazuXtN82FHSavYSxzuOYNotd62kITU9mNqjJjiXDSVtjt/qtd3SI+gwVwyCv8AM5ZbvbCYsVPEPqh9t7muAIHh1lp+53934f8AD/iKziVSYS4MYm4nxPxVl3N3M+lEyS2IWmqGhkcOQPJo5n1KuSjU+J+JW1YGFmFwbdNIYsx7yGFzvWSCljjbt+hydHCbGYPAMAJjhBGjWjrn1DrEd5TRu/mAl6rnmjp5yM5T7bCyjaO0HzSulkNueST3a2GjuA5LlDxHiPim8n0LT9m0b2urA4j8I/JYPtx3mx94fBbnvaf2Cf8ADPxasL26OoPvD4Ky/LEX8Tttr0X5m/Fab5H94mzYT6O4+cw+g7TE49UjwvL/AJVmG2/RHxb81GbH2zLhp2zROyvYbB4jX6wcObSOIVMEbxk8jqRoflY3FeJHY2Bpc12s7WgkscB6XLxLSBr2G1l1/rj4L0Luh5RcLjWtaXCKetYnnQmuMTj9cd3HtRbe8luAxJLzGYnni6E5L7SW6sJ9StGdbMxV7nntP9g/2qDh6eH/APVq1X/yKgv+0zV2ZI/lXwU1sbyR4GBzXkSSva4OaZHmg5psHKzKDqLWnkjQKLJbygn/ANMxn4L/AIhZRuBihHPhXHgHgHwcS3+JaT5SttQR4DERPlYJZInNYwkZ3OJHBo15FZBss+ZZ4H4n+i5M20U/2VhyzZvKNgHSYFxaLMb2yEf4RbSa7g4rL5WsiABGZxF+H6pabubvezExiKUgTAZSDoJANLHaa4tTbbnk0jmfmik6I/uluZvboLBb4KU46t0ai9OzM4jkjeay5TyIWo+TrZ74sIS+7fI5zb/doNafaCfWmOyfJZEx4dNKZKN5WjI0/e1JI7tFIb3b2x4SMxxkGbLTWjhHYoOd2VyHNEIuO8ht2Z3vniRJj8Q4cA/J45AGk+0LT9z/AO78P+GP/s5Ytdmzqe08Stq3O/u/D/h/xOWcXZhJbGMyDU+Lvitoe36RgTl16XD0PvGOq9thYy8dY+J+KvO4e9jY2/R5jTbJjefqi9Sxx5C+CWKSTafsclZQXRcufZzXSGPrDxHxWr7Z3CgxDjI1xjc42S2nMcT9quF+BUazyXgG/pB019H/ANyTxSTHqRNb3N/YcR9z5tWGbwCo2/e+S3ne1n7DP9z+JqwveVvm2/f+RV1+WJNdTntr0J+835qvKw7bPmT4t+Krtro8boTydgwVPbL35x+HAEWJlAH2XHO32PtQCNdVXyYLifKztSq6cf8AxRf6VHY/f3aEwp+Klo8mnIP+ilX0CUtKCw3PJJJ1J4k6k95PNWrYMWdkY7j8VXM8fR1Rz8j6laNkwPjjY4CxR4eJXL5XVFcXLH02ODDTWjTn3qZ2fvriQA0SuBA0unj/AKgoOXDtk6zXAE8QTraVBG2K3FwJqgAbXBbK0SO098Ma7quxDqP7gaz25Qq+51n39qD32SUi1lttmkhYKlcLvPio2BjJ5GtaKDQdAOwKItREmMfnkHS5A06AgG9ToFuEHJ7Ck0ifabSw5QT9pSdDG66Ln0SK1ClMRJTXEcgfgVmWNqv3sCZL4PbU8QqOWRg7A417OCef8WYz/wBxJ7R/JVXZOKc+MFxs2ddO0JnFtOToZHXZDqB00HNaWOVtXwZclyXKfePEvaWvme5rtCCdCOwqsbyHzTfvj4EfNI2biHOI89n06zSACPDuCPeB3mh94fBbhFxyJNg3aOe2/Qn7zfmq8rDtr0R8W/NV9dni9COTsBAIka6SYKQQXSDDOeaaLQBIbEwluLiLA+PFTGz8Q9jBy7uShI9nTM1adewFWXZ+JDomCVtGqvhzK5PK6ori5OnTRv49R3aOCYv48bTnEwNB0NhcDGvPOg52gUsMQoJMYTWpnBgalkc5rSHEZbo80+tJc5aUmk0vZlqxntTDue1oaBob41y5JUT5Sae1oaQbIdZ4JyjAWvk2oHGyOw8E8YLWZXCyQToRa74bBvjjIaWl5Nm/qnlXhSehKCbyN/6GkjYcA8yh5a1gF6NPFd9rYZ0jAGizmB5DkniNL5G5KX0CjSojNteiPi1V4qxba9D62qurv8boQycgRoIl0kwwFLYbq4ZxbxsX2jh/NFsHD27NoeVcwdNU1GKfE8+8cjwQA1E7gQb77V22dKThWOeM2ngeJVZGLhOpjo9gOim4sYXxM0poGg9a5PK6orj5DDkdpKC886BQKJEggAWiSqQpAACOkKRpUAAUoIgjCKANGUEpCA4PiDhRAI7CLGnNI+gx/uN9i6JbASjU1smKkNzgo/3G+xdMPshrzpG3xpSGZgGWRuU9oXXo8sZDOtfMceS0nL7FpQyZsaMHquYD3UlTRN+rLG0/4qH8k2d7/Wn8ouDrcb0ta1P7FSIzEYCEHqtBFdgRxsAFDQdiCMLLbfJpJICCASkhnXB4N8rwyNrnvPBrRZP9O9ddobJlgIErCzMCW3RBA40QSCn27m0o4nStkLmtmidH0jBmdHZBzVzGlFdsEcLDK3zvTDJJ1jE4RxyFtRPyuvPR46aUOKdIzZBIrVlnx+FcJGktBfho2GXo6a6ZkmZ7wwCxbdMwAtK2lt3Dj6QYGsLnzMMeaIaRdDleWgigc3I9tooLKxa6w4ZzmOeBbWAFx0poc7K0n1qzx7WwdwFwbbGOaQxh6Nh6MNjeQ4Zi7NxHWHNJw+2oQcRTmRulZAA4RukYXxyFz3Frm62OJygWnQWVZqUrVDtfB9JIWhrGnEB5Dow/PAG06Joo9GS6zWnHjouWD2phRHRaAP2jPEY8zpC8noMr/sBorSxXelS+wsgMRh3My5hWdoe261a7g71rkrFjtqwOwoY3SYQwMLi282TNnjafsGyDm1zWq8UmqGcQrBuvstk76IdbaOla3YAs6N8T81XXy5Wl1fu86HWIF3R01TjZe8ToXEsbC4HLYkc1wNBxrVoI4AafvBVx4ZT39GXJIlNqYB0Uzg8ZmgDUAjiAeFmuPamzYucTvy8E0xW8LnPfIBG27ORr2hoAbYa0FvYE6E8b6JthIBsd4B7u1E8Tx8jUkwpMa4HrMbfeE1xGJc/jw7AuuKndq0kOrmmlqQwkYRJTQgYKRhABGEACkaBRFIQP1/JEQjQQMJABBO4caQGgNaSOZFm78fchCGwP67kbT+v160/jfLZqMVYaQW2LAy+3ilh8paaiZXD6o468e/8AmigI5BPZp35XAxgA8SGVXDnyTKkUM4PizMcKvQacboix7kqLAtugZGizwioVyvS0Gpa7MPlfFHTpshPFq3s4y4Fpa70hNaAxD3ldpBWnCgNPyhABEUs/k/Kq00PHj0O7E2hSVlRgLlLCMqUAlUgAgAgEKSkEAEAiKVSKkAEiR0iIQAE4wsGYEhzQQW0HHj/QUE3pGgCRdHLx6UHh9qtTfJE3DP5SDi4fX7CNT23QPqTCkqkGR7iIpKNyAjsz6n1e5MigAg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58058" name="Picture 10" descr="C:\Documents and Settings\USER\Desktop\download (7).jpg"/>
          <p:cNvPicPr>
            <a:picLocks noChangeAspect="1" noChangeArrowheads="1"/>
          </p:cNvPicPr>
          <p:nvPr/>
        </p:nvPicPr>
        <p:blipFill>
          <a:blip r:embed="rId3"/>
          <a:srcRect/>
          <a:stretch>
            <a:fillRect/>
          </a:stretch>
        </p:blipFill>
        <p:spPr bwMode="auto">
          <a:xfrm>
            <a:off x="6096000" y="1981200"/>
            <a:ext cx="2743200" cy="3549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8059" name="Picture 11" descr="C:\Documents and Settings\USER\Desktop\images (4).jpg"/>
          <p:cNvPicPr>
            <a:picLocks noChangeAspect="1" noChangeArrowheads="1"/>
          </p:cNvPicPr>
          <p:nvPr/>
        </p:nvPicPr>
        <p:blipFill>
          <a:blip r:embed="rId4"/>
          <a:srcRect/>
          <a:stretch>
            <a:fillRect/>
          </a:stretch>
        </p:blipFill>
        <p:spPr bwMode="auto">
          <a:xfrm>
            <a:off x="3733800" y="1295400"/>
            <a:ext cx="2037272" cy="2699385"/>
          </a:xfrm>
          <a:prstGeom prst="rect">
            <a:avLst/>
          </a:prstGeom>
          <a:ln>
            <a:noFill/>
          </a:ln>
          <a:effectLst>
            <a:outerShdw blurRad="292100" dist="139700" dir="2700000" algn="tl" rotWithShape="0">
              <a:srgbClr val="333333">
                <a:alpha val="65000"/>
              </a:srgbClr>
            </a:outerShdw>
          </a:effectLst>
        </p:spPr>
      </p:pic>
      <p:pic>
        <p:nvPicPr>
          <p:cNvPr id="11" name="Picture 1" descr="C:\Documents and Settings\USER\Desktop\images (5).jpg"/>
          <p:cNvPicPr>
            <a:picLocks noChangeAspect="1" noChangeArrowheads="1"/>
          </p:cNvPicPr>
          <p:nvPr/>
        </p:nvPicPr>
        <p:blipFill>
          <a:blip r:embed="rId5"/>
          <a:srcRect/>
          <a:stretch>
            <a:fillRect/>
          </a:stretch>
        </p:blipFill>
        <p:spPr bwMode="auto">
          <a:xfrm>
            <a:off x="3733800" y="4114800"/>
            <a:ext cx="204201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2.gstatic.com/images?q=tbn:ANd9GcQ9vKBXIFG1U0Me9QJhMhKrNPxBR5uBzxh9VQbUQFYQw6W0gzWr"/>
          <p:cNvPicPr>
            <a:picLocks noChangeAspect="1" noChangeArrowheads="1"/>
          </p:cNvPicPr>
          <p:nvPr/>
        </p:nvPicPr>
        <p:blipFill>
          <a:blip r:embed="rId2"/>
          <a:srcRect/>
          <a:stretch>
            <a:fillRect/>
          </a:stretch>
        </p:blipFill>
        <p:spPr bwMode="auto">
          <a:xfrm>
            <a:off x="457200" y="304800"/>
            <a:ext cx="2362200" cy="3307081"/>
          </a:xfrm>
          <a:prstGeom prst="rect">
            <a:avLst/>
          </a:prstGeom>
          <a:ln>
            <a:noFill/>
          </a:ln>
          <a:effectLst>
            <a:outerShdw blurRad="292100" dist="139700" dir="2700000" algn="tl" rotWithShape="0">
              <a:srgbClr val="333333">
                <a:alpha val="65000"/>
              </a:srgbClr>
            </a:outerShdw>
          </a:effectLst>
        </p:spPr>
      </p:pic>
      <p:pic>
        <p:nvPicPr>
          <p:cNvPr id="259074" name="Picture 2" descr="C:\Documents and Settings\USER\Desktop\images (6).jpg"/>
          <p:cNvPicPr>
            <a:picLocks noChangeAspect="1" noChangeArrowheads="1"/>
          </p:cNvPicPr>
          <p:nvPr/>
        </p:nvPicPr>
        <p:blipFill>
          <a:blip r:embed="rId3"/>
          <a:srcRect/>
          <a:stretch>
            <a:fillRect/>
          </a:stretch>
        </p:blipFill>
        <p:spPr bwMode="auto">
          <a:xfrm>
            <a:off x="3505200" y="457200"/>
            <a:ext cx="1800225" cy="2509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9075" name="Picture 3" descr="C:\Documents and Settings\USER\Desktop\images (7).jpg"/>
          <p:cNvPicPr>
            <a:picLocks noChangeAspect="1" noChangeArrowheads="1"/>
          </p:cNvPicPr>
          <p:nvPr/>
        </p:nvPicPr>
        <p:blipFill>
          <a:blip r:embed="rId4"/>
          <a:srcRect/>
          <a:stretch>
            <a:fillRect/>
          </a:stretch>
        </p:blipFill>
        <p:spPr bwMode="auto">
          <a:xfrm>
            <a:off x="762000" y="3733800"/>
            <a:ext cx="1647825" cy="2354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9076" name="Picture 4" descr="C:\Documents and Settings\USER\Desktop\images (8).jpg"/>
          <p:cNvPicPr>
            <a:picLocks noChangeAspect="1" noChangeArrowheads="1"/>
          </p:cNvPicPr>
          <p:nvPr/>
        </p:nvPicPr>
        <p:blipFill>
          <a:blip r:embed="rId5"/>
          <a:srcRect/>
          <a:stretch>
            <a:fillRect/>
          </a:stretch>
        </p:blipFill>
        <p:spPr bwMode="auto">
          <a:xfrm>
            <a:off x="6248400" y="3733800"/>
            <a:ext cx="1828800" cy="2428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9077" name="Picture 5" descr="C:\Documents and Settings\USER\Desktop\download (8).jpg"/>
          <p:cNvPicPr>
            <a:picLocks noChangeAspect="1" noChangeArrowheads="1"/>
          </p:cNvPicPr>
          <p:nvPr/>
        </p:nvPicPr>
        <p:blipFill>
          <a:blip r:embed="rId6"/>
          <a:srcRect/>
          <a:stretch>
            <a:fillRect/>
          </a:stretch>
        </p:blipFill>
        <p:spPr bwMode="auto">
          <a:xfrm>
            <a:off x="3048000" y="3581400"/>
            <a:ext cx="2752725" cy="2752725"/>
          </a:xfrm>
          <a:prstGeom prst="rect">
            <a:avLst/>
          </a:prstGeom>
          <a:ln>
            <a:noFill/>
          </a:ln>
          <a:effectLst>
            <a:outerShdw blurRad="292100" dist="139700" dir="2700000" algn="tl" rotWithShape="0">
              <a:srgbClr val="333333">
                <a:alpha val="65000"/>
              </a:srgbClr>
            </a:outerShdw>
          </a:effectLst>
        </p:spPr>
      </p:pic>
      <p:pic>
        <p:nvPicPr>
          <p:cNvPr id="259078" name="Picture 6" descr="C:\Documents and Settings\USER\Desktop\download (9).jpg"/>
          <p:cNvPicPr>
            <a:picLocks noChangeAspect="1" noChangeArrowheads="1"/>
          </p:cNvPicPr>
          <p:nvPr/>
        </p:nvPicPr>
        <p:blipFill>
          <a:blip r:embed="rId7"/>
          <a:srcRect/>
          <a:stretch>
            <a:fillRect/>
          </a:stretch>
        </p:blipFill>
        <p:spPr bwMode="auto">
          <a:xfrm>
            <a:off x="5943600" y="381000"/>
            <a:ext cx="2362200" cy="31299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066800" y="152400"/>
            <a:ext cx="6296025" cy="1143000"/>
          </a:xfrm>
          <a:prstGeom prst="rect">
            <a:avLst/>
          </a:prstGeom>
        </p:spPr>
        <p:txBody>
          <a:bodyPr wrap="none" fromWordArt="1">
            <a:prstTxWarp prst="textSlantUp">
              <a:avLst>
                <a:gd name="adj" fmla="val 55556"/>
              </a:avLst>
            </a:prstTxWarp>
          </a:bodyPr>
          <a:lstStyle/>
          <a:p>
            <a:pPr algn="ctr" rtl="0"/>
            <a:r>
              <a:rPr lang="en-US" sz="3600" kern="10" spc="0" dirty="0" smtClean="0">
                <a:ln w="9525">
                  <a:solidFill>
                    <a:srgbClr val="943634"/>
                  </a:solidFill>
                  <a:round/>
                  <a:headEnd/>
                  <a:tailEnd/>
                </a:ln>
                <a:solidFill>
                  <a:srgbClr val="E5B8B7"/>
                </a:solidFill>
                <a:effectLst/>
                <a:latin typeface="Arial Black"/>
              </a:rPr>
              <a:t>BIBLIOGRAFIE</a:t>
            </a:r>
            <a:endParaRPr lang="en-US" sz="3600" kern="10" spc="0" dirty="0">
              <a:ln w="9525">
                <a:solidFill>
                  <a:srgbClr val="943634"/>
                </a:solidFill>
                <a:round/>
                <a:headEnd/>
                <a:tailEnd/>
              </a:ln>
              <a:solidFill>
                <a:srgbClr val="E5B8B7"/>
              </a:solidFill>
              <a:effectLst/>
              <a:latin typeface="Arial Black"/>
            </a:endParaRPr>
          </a:p>
        </p:txBody>
      </p:sp>
      <p:sp>
        <p:nvSpPr>
          <p:cNvPr id="3" name="Dreptunghi 2"/>
          <p:cNvSpPr/>
          <p:nvPr/>
        </p:nvSpPr>
        <p:spPr>
          <a:xfrm>
            <a:off x="304800" y="1676400"/>
            <a:ext cx="7772400" cy="4524315"/>
          </a:xfrm>
          <a:prstGeom prst="rect">
            <a:avLst/>
          </a:prstGeom>
        </p:spPr>
        <p:txBody>
          <a:bodyPr wrap="square">
            <a:spAutoFit/>
          </a:bodyPr>
          <a:lstStyle/>
          <a:p>
            <a:pPr algn="just">
              <a:buFont typeface="Wingdings" pitchFamily="2" charset="2"/>
              <a:buChar char="Ø"/>
            </a:pPr>
            <a:r>
              <a:rPr lang="en-US" sz="2400" dirty="0" smtClean="0">
                <a:solidFill>
                  <a:schemeClr val="accent3">
                    <a:lumMod val="75000"/>
                  </a:schemeClr>
                </a:solidFill>
                <a:hlinkClick r:id="rId2"/>
              </a:rPr>
              <a:t>http://geografie.ubbcluj.ro/?page_id=1137</a:t>
            </a:r>
            <a:endParaRPr lang="ro-RO" sz="2400" dirty="0" smtClean="0">
              <a:solidFill>
                <a:schemeClr val="accent3">
                  <a:lumMod val="75000"/>
                </a:schemeClr>
              </a:solidFill>
            </a:endParaRPr>
          </a:p>
          <a:p>
            <a:pPr algn="just">
              <a:buFont typeface="Wingdings" pitchFamily="2" charset="2"/>
              <a:buChar char="Ø"/>
            </a:pPr>
            <a:r>
              <a:rPr lang="en-US" sz="2400" dirty="0" smtClean="0">
                <a:hlinkClick r:id="rId3"/>
              </a:rPr>
              <a:t>http://www.roportal.ro/discutii/topic/38549-importana-istoriei/</a:t>
            </a:r>
            <a:endParaRPr lang="ro-RO" sz="2400" dirty="0" smtClean="0"/>
          </a:p>
          <a:p>
            <a:pPr algn="just">
              <a:buFont typeface="Wingdings" pitchFamily="2" charset="2"/>
              <a:buChar char="Ø"/>
            </a:pPr>
            <a:r>
              <a:rPr lang="en-US" sz="2400" dirty="0" smtClean="0">
                <a:hlinkClick r:id="rId4"/>
              </a:rPr>
              <a:t>http://www.englezaonline.ro/p/limba.htm</a:t>
            </a:r>
            <a:endParaRPr lang="ro-RO" sz="2400" dirty="0" smtClean="0"/>
          </a:p>
          <a:p>
            <a:pPr algn="just">
              <a:buFont typeface="Wingdings" pitchFamily="2" charset="2"/>
              <a:buChar char="Ø"/>
            </a:pPr>
            <a:r>
              <a:rPr lang="en-US" sz="2400" dirty="0" smtClean="0">
                <a:hlinkClick r:id="rId5"/>
              </a:rPr>
              <a:t>http://orizontdidactic.wordpress.com/2012/07/18/importanta-studierii-limbii-romane/</a:t>
            </a:r>
            <a:endParaRPr lang="ro-RO" sz="2400" dirty="0" smtClean="0"/>
          </a:p>
          <a:p>
            <a:pPr algn="just">
              <a:buFont typeface="Wingdings" pitchFamily="2" charset="2"/>
              <a:buChar char="Ø"/>
            </a:pPr>
            <a:r>
              <a:rPr lang="en-US" sz="2400" dirty="0" smtClean="0">
                <a:hlinkClick r:id="rId6"/>
              </a:rPr>
              <a:t>http://referat-referate.blogspot.ro/2013/02/importanta-studiului-logicii.html</a:t>
            </a:r>
            <a:endParaRPr lang="ro-RO" sz="2400" dirty="0" smtClean="0"/>
          </a:p>
          <a:p>
            <a:pPr algn="just">
              <a:buFont typeface="Wingdings" pitchFamily="2" charset="2"/>
              <a:buChar char="Ø"/>
            </a:pPr>
            <a:r>
              <a:rPr lang="en-US" sz="2400" dirty="0" smtClean="0">
                <a:hlinkClick r:id="rId7"/>
              </a:rPr>
              <a:t>http://socioumane.files.wordpress.com/2012/12/importanta-studierii-disciplinelor-socio-umane-ppt.pdf</a:t>
            </a:r>
            <a:endParaRPr lang="ro-RO" sz="2400" dirty="0" smtClean="0"/>
          </a:p>
          <a:p>
            <a:pPr algn="just">
              <a:buFont typeface="Wingdings" pitchFamily="2" charset="2"/>
              <a:buChar char="Ø"/>
            </a:pPr>
            <a:r>
              <a:rPr lang="en-US" sz="2400" dirty="0" smtClean="0">
                <a:hlinkClick r:id="rId8"/>
              </a:rPr>
              <a:t>https://www.google.ro/</a:t>
            </a:r>
            <a:r>
              <a:rPr lang="ro-RO" sz="2400" dirty="0" smtClean="0">
                <a:hlinkClick r:id="rId8"/>
              </a:rPr>
              <a:t>imagini</a:t>
            </a:r>
            <a:r>
              <a:rPr lang="ro-RO" sz="2400" dirty="0" smtClean="0"/>
              <a:t> </a:t>
            </a:r>
            <a:endParaRPr lang="en-US" sz="2400" dirty="0"/>
          </a:p>
        </p:txBody>
      </p:sp>
    </p:spTree>
  </p:cSld>
  <p:clrMapOvr>
    <a:masterClrMapping/>
  </p:clrMapOvr>
  <p:transition spd="slow">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rot="21115464">
            <a:off x="-463593" y="491302"/>
            <a:ext cx="7177128"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Proiect realizat de Ivaşcu Mihaela Andreea</a:t>
            </a:r>
            <a:endParaRPr lang="ro-RO"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Dreptunghi 3"/>
          <p:cNvSpPr/>
          <p:nvPr/>
        </p:nvSpPr>
        <p:spPr>
          <a:xfrm>
            <a:off x="698883" y="4143613"/>
            <a:ext cx="755566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Profesor coordonator Anastasiu Gabriel</a:t>
            </a:r>
            <a:endParaRPr lang="ro-RO"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Dreptunghi 4"/>
          <p:cNvSpPr/>
          <p:nvPr/>
        </p:nvSpPr>
        <p:spPr>
          <a:xfrm>
            <a:off x="4038600" y="3124200"/>
            <a:ext cx="4689105" cy="923330"/>
          </a:xfrm>
          <a:prstGeom prst="rect">
            <a:avLst/>
          </a:prstGeom>
          <a:noFill/>
        </p:spPr>
        <p:txBody>
          <a:bodyPr wrap="none" lIns="91440" tIns="45720" rIns="91440" bIns="45720">
            <a:spAutoFit/>
          </a:bodyPr>
          <a:lstStyle/>
          <a:p>
            <a:pPr algn="ctr"/>
            <a:r>
              <a:rPr lang="ro-RO"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Clasa a XI-a F</a:t>
            </a:r>
            <a:endParaRPr lang="ro-RO"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26" name="AutoShape 2" descr="data:image/jpeg;base64,/9j/4AAQSkZJRgABAQAAAQABAAD/2wCEAAkGBg0PDxANDRAPDQ4NDw8MDw0PDw8ODQ4PFBAVFBQQFBQXGyceFxkjGRIUHy8gIycpLCwsFR4xNTAqNSYrLCkBCQoKDgwOGg8PGikkHSItLC8pLDI1LDUxLS8sLCwwLSw1LCwtLCksLCwpLC0sLCwsKSwpKiwsLCksLDQpKSksKf/AABEIANkA6AMBIgACEQEDEQH/xAAbAAABBQEBAAAAAAAAAAAAAAAAAQIDBAUGB//EAEkQAAEDAgIFCAUJBAgHAAAAAAEAAgMEEQUSBhMhQXEiMTJRYZGxwVJicoGhBxQVM0KCorLRI1OTwiRDRGNzg+HxFiU0VJKj8P/EABsBAQACAwEBAAAAAAAAAAAAAAAEBgIDBQEH/8QALxEAAgICAAMHAgYDAQAAAAAAAAECAwQREiExBSJBUWFxgROxFCMycpGhNELhFf/aAAwDAQACEQMRAD8A9xQhCAEIQgBCEIAQhCAEIQgBCEIAQhCAEIQgBCEIAQhCAEIQgBCEIAQhCAEIQgBCEIAQhCAEJksoY0udsDRc8FnnSGn63nhG8+SA00LM+n4tzZjwhf8Aoj6cbuhqD/kvQGmhZn0yd1PUH/Lsj6Wl3Us/vDR4lAaaFm/SVRupJPe+IeaPn1XupSOM0f6oDSQs351W/wDbsHGYeQRr679zCOMpPkgNJCzc9f6FOPvvPki1f104/iHyQGkhZmqrv3kA+48p8DKpr262SN7De7WxlpvbZtugNBCAhACEIQAhIVXq66OIZpHBvVvJ7AN6xlJRW5PSPUm3pFlCyo8ea7oseR17ArkFY1+wbD6J2FR68ymx8MZJszlVOPVFlCRKpRrBCEIAQhCAEIQgI5hyXcCnM2gcB4IeNh4FNgPJbwCAelQhAIhISuUxjTDIbQ2Dbmz7ZnyW2EtadjW7Dyjz7hvWuy2Na3I3U0TulwwR1qF58dN5/WH8Mk/hT26bzdZ98cZ8CFF/HU+ZO/8AKyfI75JdcO3TqTflPGE+UidJp85rJJMkbtVG+Ui0kdw0XtfbZZrMqfRmt9m5C/1O3QqOD4rFVQR1EJuyVoeOsdh7QdivKWnsgNOL0wUUnSZxP5SpVFNzs9o/lKHhKhCEAIQhARVM7Y2OkcbNY1z3HqAFyvOo8UfVSGeT7R5LdzGbmhdnpZG51BVBnS1ElvcLn4XXmWCVosBdV/tqU+FRXQ6/ZsY96Xid/h5BAAVtzfcRtuFz1DXWWl9Iiyr1dyitPqbLaJcR0NFPnYDvF2niFYWXo+4uic/c57iOAsPJaivGJNzpjKXVo5FseGbSBCEKSawQhCAEIQgEUdL0G8LfFSKKm6PBzh+IoCZCEIDOx6QtppSDYluQHtcQ0fmXmsUD6mo1UQF3uc1gOxoa29vcA1d/pbUZKfbzF4ceDGuk/kC4/wCT1gMs1Q7o08W09RdtJ7mnvXIzF9S6Nfh4lh7Nf0cay5dV0+en9jZtEq9v9Vn7WOa74XuqE2G1DOnFK3ix1lp0elmOyRmpip4qiBznhuwB1g7qDrnjZQ0vyxnYJaS998UvPwBG3vWh49D6Sa+DoRtzufdjLXXT6e5lHt2cdiq41Pkoat+90bIR9+QeTSuvHynYS/ZUwTQk7pacO8LlTNk0cxIfNWmJxmcCImmSCRzmg2sBY7LlZV4aUk1NMwszrFH8yqS9eqLPyWQOZhsIO9ua3Hb5rsVj4RqYHmhgaQyFjDz3tcc1+FlsLtpaWiqWS45uXmwUU32PbHgVKop/s+23xXpgShCRCAEXUc87GNL3uDGtGZzibADtXA45prJO4xUjnQxc2tAtLJw9EfFRsjJhRHcjfTRO56iegPAIIO0HYR1jqXkWkmi0+Hyukia6Skcbse0E6q/2H25rbiojRz3ztnlzc+bWPzeK18PxnFItmtEzfRms/wCPS+K413aGPeuGa16nUqw7aXuDTMejxsW2roMHhmq3ARtIZ9qUg5Gjs6z2LQpMVgJzT0UGb042tO3gR5rfpdIKUgNBMfYWFoHdsUWnGw5z27F7dPuZ3X3xWlD5NGlp2xsbG3osGUKZRxVDHC7XB3A3T7q0w4eHu9DhPe+YqEIWZ4CEIQAhIlQCFRU/2h67lKVFD0nj1r94CAmQhCA475Rai0GX1H/icxng4rBoj81wWWTmkq3Freshzsg/C1xVv5R66HWsp5JWwukZGY87ZC1/LdmALQd+RZWP1TGilpJS8wRWc9rNrsoGUWHf3rj3bVk5+S0vks2Il9CqrzlxP2jz+5QqsNnpqYz09e10eVodFFK7nfsLA25aecjcu30M0ZpqOFjnNY6pe0OfIbFzLjZG3qAvbtXnGMxUILHUbpHE5i4SNALLWttsCb3Pcu/w/GGzMbIw3zAXG9p3grZi8Lm0/Beex2nO1UKSfKTe+Wny6J/2YHyhaYUsszaIRsmgifaplsC69rZYnbi2979Yt1rN+TfBtXikxfyhQtkAduL3OyNPvGYrV0hwbCmxPllibEbG2qcY3Pd1W5vgmaIyuFNV1pGWSsme4DqA5DQOBc5blBu3ctGH4muOC1UmuWnvxb/5s7rRkawz1J/rpXFvsjYPgAt5UMFpRFBGzqaPBX1OK4CiqOYe0z84UiiqjyfvM/OEBKq9bXRwsMkrg1o7z2AbyoK/FWx8lvLk3NG7tcdy5fEhJIc8pzHcPstHUAuTm9pwx+7HnL7EzHxXa9y5IxdJdIJqt2XbHA03bF6XrP6z4Ll56rIQuhqKGSR4ihaXvdzNHiTuHaus0b0EhpyJ6i09Rzi4vHEfVG89pXLxq7c2XHL+Tq3WV40eGP8ABxFHVnmcC1w2FpBBHEFaUVQodMyG4nKG7M0cTj7RZz/BU2SqBk0KuxxJVNn1IKTNpk4VqGobdYLZinOrSwZjzDaoTq8jY0mdvQvB2t2EdWwrao6nMLHnHxHWuCwjFc1iCuqwyru9vbcLp9m5UqrVB+PJnHy8drbN0JUgSq5nIBCEIASFKgoBqii6b/uH4H9FKVEz6w+y0/EoCdCEIDntKtFoa3VSvbmlpX62I3tt2ck9Y2A+5ctW0rTsqIebZd7L9zgvSlHJA12xwB4hYuKfVGasktafToeTTaO00gvG5zPZcHt7jt+KoSaN1UdzBKDwcYnfHZ8V6rV6L0sm3Jld1t2FZdRofIPqpb+q8X+POtEsWpvaWn6E+vtTJiuFy4l5PmeVTYDiEriDFNM5ozbTmFr9d7c67fAqO4pqJm3VBjpiNrQ4bSL7zmJ7lsx6K1b+RJKGRnpNjGXPxPOV0OF4NDTNyxtt1neV7VQq23tts8y+0JZMIwcUkvIusbYAdSchCkHOEKw8WxblOp4+kLB7/R32HatxcpjWF1DJ3zxNMjJLOIbbMw2sdm8bFzu0XcqfyevjrrolYsYSn3/gVpawXPOdpJ2klRw0ktSbM5MY55Dze7rKtYfgL38up2D91fb94+S6BjA0ANAAHMBsAXHw+ypWanfyXl4kq3JVb1Dm/MrYdhcUDbRjaek87XO4lXEl0KzQhGEeGK0jmyk5Pb6nkumLs2KT+qIm90Y/VVGhT4+c2I1bv73L3NA8kxrVUMyW7pe5ZcZarj7D4mpcQgvE7gpKdu1WapnIPArn8WpEkyNHZXAAHtt2gEjyXcYVLZzT1OHiuWbS6uGhf+8hlJ/juP8AMuhw47L8Ct9seDIXwRptTqfydyEqa07AnK9J7RWAQhC9AJClSFANKiH1g7WH4H/VSErNxP54HMdSCnNg4P17pBa9rZco28xQGshc9/zg88lDHwjnf4kJPmmKnnrYGdjKS/5noDokl1zv0RXnpYlKP8Onp2+IKr1WCVGaJpxCtOskyus6JlmBrnOtlaOoIDqkXXN/8Kxnp1Ne/wBqrePBVMN0VpJIy6XXyHWzN5dTOeS2VzW8zuoBAdY6Zg53NHEgKF+J07elNC3jIweaxm6G4aP7Mx3tOkf4uTn6KYcWuaKWnbmaW5hEzMLjnBQF6TSfD29Kqpx/msPmqz9NcMH9qiPs5neAS4bh9NqmOEEDXZQHWijHKGw7usK8yJg6LWjg1oQGWdOsP+y+V/sU1Q7+VRy6ZQuaRHT10lwQMtJKB8bLcDkuY9aAVjrgGxFwDY84vuPanXTLougH3ShMujMgPIah+eqqX+lUS/nIU7WqhQvzOe70nvd3uJWi0Ki5D3Yy2VLUUTQNU9V0DwPgo4AkxN9o3cCFD6yRtZaxBlosOj9GlLj94haeHt2cdio4sP6THH+4poI+By3PitTDWXcwdbh4qfk97KUfZEDeqN+e2de0JyQJVdlyRXQQhC9AJpTk1yAY4qMlOcoiUA66S6YSkLkA/Mq0hvMz1GPf7zZv6qUuVeM/tHnqDGeJPiEBbzKjg7v2PGSc/wDuerOZUsJd+xb2ulPfK5AaOdGZRZ0ZkAymNnSM3B2sHB+0/iBVnMqUjrSMd6YdGePSb4OVjMgJcyXMosyA5ATZkXUQclDkBLdMnkyse70WOd3NJQHKtislqec9UMp/AVjLoz2PNnkeFu5IK1Ingqhh1PyPcmQNmM5iYMxa18vPbksbmPwCpEofUk0upbE+GPM34AoMUF8jPTkY38QUtBJmAPWnzRZqimb1zR/nCjVLdqXqZSeotlmskz1tS7cJMg4MAb5LcwRt5mdl3dwVDEtH6iOoklhYZo5nGSzSM7HHaQQecX3rcwDDpGXklGRxGUMuCQN97LrQw7nm7lF63vZzLbq/w60/DRuBOTQnK2HDBCEIATXJyY5AQvKhcVJIoHFABKQuTSUwlAPLlBTu6TvSe4+4cnySvfYE9Shg2Mbwv37UBZD9qpYS/wDYM+8fxlSP2qOKINFmiw6hzIC5nRmUAclzIAqjyCRzss8fdN/C6nD77RzHaOChuo6R3Jy72Es7jYfCyAt5k4OUIKcCgJQ5OuoQU7MgJbqlj8lqSoP9xJ8WkKyCs3Sd9qKo/wAIjvIC12vUH7Mzr5zXucRhjOQFf0epQa2QndSTDvACq4aOSOC1NGP+pqXejTEd/wDsqdhc8lFmyXqlmbgbeQFtU9Jmmgd6MrD8brIwIcgLpqFv7SP2x4KHX/kx/cvueXS4YP2OlBTmlRAp7SvoJVyZpT1GxSIAQhCAExyemOQFeRVnqzIqzwgIymlPITCEBXqjyD2i3fs807/ZJONrR1uB7rnyTy1AMKRPypLIBqW6LJbIACiZskcPSAeOI2HyUwCinFix3U7KeDtnjZAThOCQBOAQACnJLJUAt1j6XyWopvWyN75GrWWDpq/+i5fSliHcSfJaMl6qk/Rm7HW7Yr1OfoRyQtHRTnrn9UQb8HnyVCm2N9yv6MbKWtf6WYd0RP8AMqp2at5DfoywZj1V8op4GOQ3gF01D9ZHxPgVzeCjkN4BdJQ/WM+94FQqFvKj+5fc8yv0P2N0FPYVCCnsKv5Wi2xSKKNSIBUIQgBNcnJpQFeQKBzVaeFEWoCuWpharBamlqApPbeRvqtce8gfqpMqRvTeerKzuBJ8VKAgIsqMqmyIyICHIjIpsiMqAgyps0eZrmjnINuO74qchRPvuQBA/M1rvSAP/wB77qSyq0QeAQ5uUZnFu0HYTdWwUAWSILk0vQClczps/wDZQt9Ka/cw/qugfKuU0wnzGnbuDpD77N/1UPOeseXsSsNbuiUwbRk+qr+Am2HTu9LXnuaB5LMqXWiPBXKCbLhxb1xyn/ycVXuyo96cvRnZzn3Yr1QYOOQ3guhovrG8HeCwMJHJC3qU2eOBXPw+eXH3Pcv9D9jYDlJGVUa9TxOV9K2aESmUEJU6AEIQgBNKcmlAMcoyE9yYUA0hMc1PSICmyhylzszjmN7G1hwU4ZZPKaUAiRKUiAQlISlTSgEKRBSFAISmkpSmlANc5RPeVI5ROCArTSFc5j1LJIAWdJpzC/MexdLIxVpIFjKKmuGXQyjJxe0cVMap7dXqg2/O4uuPctR4LaZ7TuZZa8lN2LJxYkRuG4hRY4ldNclUuqJDyJ2zi5voWcK6IW1CeUOB8QuewasY5gIIWtT1Ac/kkG2wqqdn1SeZFa6PmdjNa+m2bMblZhKqQAq7C1XcrpoQKwq8AVhACEIQAmlOSFAROUZUxCYWoCIpFLkSZEBEUhUurRq0BAUin1aTVoCBNsrOqSapAVrJCFZ1STUoCqQmkK5qUmoQFItTCxX9Qk+boDOdGo3RLU+bpPmyAx30/Yqk+HBwsQui+apPmgQHGO0OhccwzMJ58ji0HjZbGGYIyEAMFluClTxTrxRSe0j3bfIrxwqzGxPbEpGMXp4SRBTJjQnoAQhCAEIQgEskypyEA3KjKnIQDcqMqchANyoyJyEA3IjInIQDMiNWnoQDNWjVp6EAzVo1aehAR6tGrCkQgI9WjVhSIQEerS6tPQgGZEuROQgEslQhACEI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7" name="Picture 3" descr="C:\Documents and Settings\USER\Desktop\download (10).jpg"/>
          <p:cNvPicPr>
            <a:picLocks noChangeAspect="1" noChangeArrowheads="1"/>
          </p:cNvPicPr>
          <p:nvPr/>
        </p:nvPicPr>
        <p:blipFill>
          <a:blip r:embed="rId2"/>
          <a:srcRect/>
          <a:stretch>
            <a:fillRect/>
          </a:stretch>
        </p:blipFill>
        <p:spPr bwMode="auto">
          <a:xfrm>
            <a:off x="6096000" y="914400"/>
            <a:ext cx="2209800" cy="2066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304800" y="4343400"/>
            <a:ext cx="7924800" cy="2246769"/>
          </a:xfrm>
          <a:prstGeom prst="rect">
            <a:avLst/>
          </a:prstGeom>
          <a:noFill/>
        </p:spPr>
        <p:txBody>
          <a:bodyPr wrap="square" rtlCol="0">
            <a:spAutoFit/>
          </a:bodyPr>
          <a:lstStyle/>
          <a:p>
            <a:pPr algn="just"/>
            <a:r>
              <a:rPr lang="ro-RO" dirty="0" smtClean="0"/>
              <a:t>	</a:t>
            </a:r>
            <a:r>
              <a:rPr lang="ro-RO" sz="2800" dirty="0" smtClean="0"/>
              <a:t>Clasa a XI-a F este o clasă cu profil Uman specializarea Ştiinţe Sociale. Colectivul clasei noastre este format din 32+1, adică din 32 de elevi, </a:t>
            </a:r>
            <a:r>
              <a:rPr lang="ro-RO" sz="2800" dirty="0"/>
              <a:t>r</a:t>
            </a:r>
            <a:r>
              <a:rPr lang="ro-RO" sz="2800" dirty="0" smtClean="0"/>
              <a:t>espectiv 7 băieţi şi 25 de fete, plus Doamna Dirigintă Duminică Doina.</a:t>
            </a:r>
            <a:endParaRPr lang="en-US" sz="2800" dirty="0"/>
          </a:p>
        </p:txBody>
      </p:sp>
      <p:pic>
        <p:nvPicPr>
          <p:cNvPr id="4" name="Picture 4" descr="DSCN0011"/>
          <p:cNvPicPr>
            <a:picLocks noChangeAspect="1" noChangeArrowheads="1"/>
          </p:cNvPicPr>
          <p:nvPr/>
        </p:nvPicPr>
        <p:blipFill>
          <a:blip r:embed="rId2" cstate="print"/>
          <a:srcRect/>
          <a:stretch>
            <a:fillRect/>
          </a:stretch>
        </p:blipFill>
        <p:spPr bwMode="auto">
          <a:xfrm>
            <a:off x="1676400" y="152400"/>
            <a:ext cx="5801299" cy="4057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2057400" y="228600"/>
            <a:ext cx="5119479" cy="1200329"/>
          </a:xfrm>
          <a:prstGeom prst="rect">
            <a:avLst/>
          </a:prstGeom>
          <a:noFill/>
        </p:spPr>
        <p:txBody>
          <a:bodyPr wrap="none" lIns="91440" tIns="45720" rIns="91440" bIns="45720">
            <a:spAutoFit/>
          </a:bodyPr>
          <a:lstStyle/>
          <a:p>
            <a:pPr algn="ctr"/>
            <a:r>
              <a:rPr lang="ro-RO"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Prezentare</a:t>
            </a:r>
            <a:endParaRPr lang="ro-RO"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Dreptunghi 5"/>
          <p:cNvSpPr/>
          <p:nvPr/>
        </p:nvSpPr>
        <p:spPr>
          <a:xfrm>
            <a:off x="3048000" y="1600200"/>
            <a:ext cx="5715000" cy="4832092"/>
          </a:xfrm>
          <a:prstGeom prst="rect">
            <a:avLst/>
          </a:prstGeom>
        </p:spPr>
        <p:txBody>
          <a:bodyPr wrap="square">
            <a:spAutoFit/>
          </a:bodyPr>
          <a:lstStyle/>
          <a:p>
            <a:pPr lvl="0" algn="just"/>
            <a:r>
              <a:rPr lang="ro-RO" sz="2800" dirty="0" smtClean="0">
                <a:solidFill>
                  <a:prstClr val="white"/>
                </a:solidFill>
              </a:rPr>
              <a:t>	</a:t>
            </a:r>
            <a:r>
              <a:rPr lang="ro-RO" sz="2800" dirty="0" smtClean="0">
                <a:solidFill>
                  <a:prstClr val="white"/>
                </a:solidFill>
              </a:rPr>
              <a:t>Una din  materiile preferate ale elevilor este </a:t>
            </a:r>
            <a:r>
              <a:rPr lang="ro-RO" sz="2800" i="1" dirty="0" smtClean="0">
                <a:solidFill>
                  <a:srgbClr val="FF0000"/>
                </a:solidFill>
              </a:rPr>
              <a:t>PAUZA</a:t>
            </a:r>
            <a:r>
              <a:rPr lang="ro-RO" sz="2800" dirty="0" smtClean="0"/>
              <a:t>. Atunci când clopoţelul sună de intrarea la clase, faţa elevilor devine palidă, parcă ar fi lipsiţi de viaţă, dar parcurgând ora cu greu, sună clopoţelul când nici nu te aştep</a:t>
            </a:r>
            <a:r>
              <a:rPr lang="ro-RO" sz="2800" dirty="0" smtClean="0"/>
              <a:t>ţi</a:t>
            </a:r>
            <a:r>
              <a:rPr lang="ro-RO" sz="2800" dirty="0" smtClean="0"/>
              <a:t>, iar faţa elevilor devine din nou bucuroasă şi voioasă pentru cele 10 minute de libertate şi odihna pe care le au la dispoziţie.</a:t>
            </a:r>
            <a:endParaRPr lang="en-US" sz="2800" dirty="0"/>
          </a:p>
        </p:txBody>
      </p:sp>
      <p:pic>
        <p:nvPicPr>
          <p:cNvPr id="1026" name="Picture 2" descr="C:\Documents and Settings\USER\Desktop\download.jpg"/>
          <p:cNvPicPr>
            <a:picLocks noChangeAspect="1" noChangeArrowheads="1"/>
          </p:cNvPicPr>
          <p:nvPr/>
        </p:nvPicPr>
        <p:blipFill>
          <a:blip r:embed="rId2"/>
          <a:srcRect/>
          <a:stretch>
            <a:fillRect/>
          </a:stretch>
        </p:blipFill>
        <p:spPr bwMode="auto">
          <a:xfrm>
            <a:off x="304800" y="1663412"/>
            <a:ext cx="2743200" cy="198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Documents and Settings\USER\Desktop\download (1).jpg"/>
          <p:cNvPicPr>
            <a:picLocks noChangeAspect="1" noChangeArrowheads="1"/>
          </p:cNvPicPr>
          <p:nvPr/>
        </p:nvPicPr>
        <p:blipFill>
          <a:blip r:embed="rId3"/>
          <a:srcRect/>
          <a:stretch>
            <a:fillRect/>
          </a:stretch>
        </p:blipFill>
        <p:spPr bwMode="auto">
          <a:xfrm>
            <a:off x="228600" y="4114800"/>
            <a:ext cx="28575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1600200" y="152400"/>
            <a:ext cx="60198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Materii studiate de elevii clasei XI F</a:t>
            </a:r>
            <a:endParaRPr lang="ro-RO"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ubstituent conținut 2"/>
          <p:cNvSpPr>
            <a:spLocks noGrp="1"/>
          </p:cNvSpPr>
          <p:nvPr>
            <p:ph idx="1"/>
          </p:nvPr>
        </p:nvSpPr>
        <p:spPr>
          <a:xfrm>
            <a:off x="762001" y="1752600"/>
            <a:ext cx="3505199" cy="4800600"/>
          </a:xfrm>
        </p:spPr>
        <p:txBody>
          <a:bodyPr numCol="1">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o-RO" sz="2000" b="1" dirty="0" smtClean="0">
                <a:ln/>
                <a:solidFill>
                  <a:srgbClr val="FF0000"/>
                </a:solidFill>
              </a:rPr>
              <a:t>Limba și literatura…………….</a:t>
            </a:r>
            <a:endParaRPr lang="en-US" sz="2000" b="1" dirty="0" smtClean="0">
              <a:ln/>
              <a:solidFill>
                <a:srgbClr val="FF0000"/>
              </a:solidFill>
            </a:endParaRPr>
          </a:p>
          <a:p>
            <a:r>
              <a:rPr lang="en-US" sz="2000" b="1" dirty="0" smtClean="0">
                <a:ln/>
                <a:solidFill>
                  <a:srgbClr val="FF0000"/>
                </a:solidFill>
              </a:rPr>
              <a:t>Limba Englez</a:t>
            </a:r>
            <a:r>
              <a:rPr lang="ro-RO" sz="2000" b="1" dirty="0" smtClean="0">
                <a:ln/>
                <a:solidFill>
                  <a:srgbClr val="FF0000"/>
                </a:solidFill>
              </a:rPr>
              <a:t>ă………………….</a:t>
            </a:r>
          </a:p>
          <a:p>
            <a:r>
              <a:rPr lang="ro-RO" sz="2000" b="1" dirty="0" smtClean="0">
                <a:ln/>
                <a:solidFill>
                  <a:srgbClr val="FF0000"/>
                </a:solidFill>
              </a:rPr>
              <a:t>Limba Franceză………………..</a:t>
            </a:r>
          </a:p>
          <a:p>
            <a:r>
              <a:rPr lang="ro-RO" sz="2000" b="1" dirty="0" smtClean="0">
                <a:ln/>
                <a:solidFill>
                  <a:srgbClr val="FF0000"/>
                </a:solidFill>
              </a:rPr>
              <a:t>Matematica……………………..</a:t>
            </a:r>
          </a:p>
          <a:p>
            <a:r>
              <a:rPr lang="ro-RO" sz="2000" b="1" dirty="0" smtClean="0">
                <a:ln/>
                <a:solidFill>
                  <a:srgbClr val="FF0000"/>
                </a:solidFill>
              </a:rPr>
              <a:t>Fizică (Misterele Ştiinţei)…..</a:t>
            </a:r>
          </a:p>
          <a:p>
            <a:r>
              <a:rPr lang="ro-RO" sz="2000" b="1" dirty="0" smtClean="0">
                <a:ln/>
                <a:solidFill>
                  <a:srgbClr val="FF0000"/>
                </a:solidFill>
              </a:rPr>
              <a:t>Istorie………………………………</a:t>
            </a:r>
          </a:p>
          <a:p>
            <a:r>
              <a:rPr lang="ro-RO" sz="2000" b="1" dirty="0" smtClean="0">
                <a:ln/>
                <a:solidFill>
                  <a:srgbClr val="FF0000"/>
                </a:solidFill>
              </a:rPr>
              <a:t>Geografie…………………………</a:t>
            </a:r>
          </a:p>
          <a:p>
            <a:r>
              <a:rPr lang="ro-RO" sz="2000" b="1" dirty="0" smtClean="0">
                <a:ln/>
                <a:solidFill>
                  <a:srgbClr val="FF0000"/>
                </a:solidFill>
              </a:rPr>
              <a:t>Economia…………………………</a:t>
            </a:r>
          </a:p>
          <a:p>
            <a:r>
              <a:rPr lang="ro-RO" sz="2000" b="1" dirty="0" smtClean="0">
                <a:ln/>
                <a:solidFill>
                  <a:srgbClr val="FF0000"/>
                </a:solidFill>
              </a:rPr>
              <a:t>Sociologia………………………..</a:t>
            </a:r>
          </a:p>
          <a:p>
            <a:r>
              <a:rPr lang="ro-RO" sz="2000" b="1" dirty="0" smtClean="0">
                <a:ln/>
                <a:solidFill>
                  <a:srgbClr val="FF0000"/>
                </a:solidFill>
              </a:rPr>
              <a:t>Religia, Exegeză Biblică…….</a:t>
            </a:r>
          </a:p>
          <a:p>
            <a:r>
              <a:rPr lang="ro-RO" sz="2000" b="1" dirty="0" smtClean="0">
                <a:ln/>
                <a:solidFill>
                  <a:srgbClr val="FF0000"/>
                </a:solidFill>
              </a:rPr>
              <a:t>Tehnologia Informaţiei………</a:t>
            </a:r>
          </a:p>
          <a:p>
            <a:r>
              <a:rPr lang="ro-RO" sz="2000" b="1" dirty="0" smtClean="0">
                <a:ln/>
                <a:solidFill>
                  <a:srgbClr val="FF0000"/>
                </a:solidFill>
              </a:rPr>
              <a:t>Sport, Baschet………………….</a:t>
            </a:r>
          </a:p>
          <a:p>
            <a:r>
              <a:rPr lang="ro-RO" sz="2000" b="1" dirty="0" smtClean="0">
                <a:ln/>
                <a:solidFill>
                  <a:srgbClr val="FF0000"/>
                </a:solidFill>
              </a:rPr>
              <a:t>Educaţie Artistică……………..         </a:t>
            </a:r>
          </a:p>
          <a:p>
            <a:endParaRPr lang="ro-RO" sz="2000" b="1" dirty="0" smtClean="0">
              <a:ln/>
              <a:solidFill>
                <a:schemeClr val="accent3"/>
              </a:solidFill>
            </a:endParaRPr>
          </a:p>
        </p:txBody>
      </p:sp>
      <p:sp>
        <p:nvSpPr>
          <p:cNvPr id="6" name="Dreptunghi 5"/>
          <p:cNvSpPr/>
          <p:nvPr/>
        </p:nvSpPr>
        <p:spPr>
          <a:xfrm>
            <a:off x="4191000" y="1752600"/>
            <a:ext cx="4572000" cy="5262979"/>
          </a:xfrm>
          <a:prstGeom prst="rect">
            <a:avLst/>
          </a:prstGeom>
        </p:spPr>
        <p:txBody>
          <a:bodyPr>
            <a:spAutoFit/>
          </a:bodyPr>
          <a:lstStyle/>
          <a:p>
            <a:r>
              <a:rPr lang="en-US" sz="2400" b="1" dirty="0" smtClean="0">
                <a:ln/>
                <a:solidFill>
                  <a:srgbClr val="FF0000"/>
                </a:solidFill>
              </a:rPr>
              <a:t>- D-na Iosep Roxana Maria</a:t>
            </a:r>
          </a:p>
          <a:p>
            <a:r>
              <a:rPr lang="en-US" sz="2400" b="1" dirty="0" smtClean="0">
                <a:ln/>
                <a:solidFill>
                  <a:srgbClr val="FF0000"/>
                </a:solidFill>
              </a:rPr>
              <a:t>- </a:t>
            </a:r>
            <a:r>
              <a:rPr lang="ro-RO" sz="2400" b="1" dirty="0" smtClean="0">
                <a:ln/>
                <a:solidFill>
                  <a:srgbClr val="FF0000"/>
                </a:solidFill>
              </a:rPr>
              <a:t>D-na Hriţcu Alina</a:t>
            </a:r>
          </a:p>
          <a:p>
            <a:r>
              <a:rPr lang="ro-RO" sz="2400" b="1" dirty="0" smtClean="0">
                <a:ln/>
                <a:solidFill>
                  <a:srgbClr val="FF0000"/>
                </a:solidFill>
              </a:rPr>
              <a:t>- D-na Boguş Mariana</a:t>
            </a:r>
          </a:p>
          <a:p>
            <a:r>
              <a:rPr lang="ro-RO" sz="2400" b="1" dirty="0" smtClean="0">
                <a:ln/>
                <a:solidFill>
                  <a:srgbClr val="FF0000"/>
                </a:solidFill>
              </a:rPr>
              <a:t>- D-na Duminică Doina</a:t>
            </a:r>
          </a:p>
          <a:p>
            <a:r>
              <a:rPr lang="ro-RO" sz="2400" b="1" dirty="0" smtClean="0">
                <a:ln/>
                <a:solidFill>
                  <a:srgbClr val="FF0000"/>
                </a:solidFill>
              </a:rPr>
              <a:t>- D-na Ciobanu Adina</a:t>
            </a:r>
          </a:p>
          <a:p>
            <a:r>
              <a:rPr lang="ro-RO" sz="2400" b="1" dirty="0" smtClean="0">
                <a:ln/>
                <a:solidFill>
                  <a:srgbClr val="FF0000"/>
                </a:solidFill>
              </a:rPr>
              <a:t>- D-na Piticar Natalia</a:t>
            </a:r>
          </a:p>
          <a:p>
            <a:r>
              <a:rPr lang="ro-RO" sz="2400" b="1" dirty="0" smtClean="0">
                <a:ln/>
                <a:solidFill>
                  <a:srgbClr val="FF0000"/>
                </a:solidFill>
              </a:rPr>
              <a:t>- D-nul Piticar  Toader Mihai</a:t>
            </a:r>
          </a:p>
          <a:p>
            <a:r>
              <a:rPr lang="ro-RO" sz="2400" b="1" dirty="0" smtClean="0">
                <a:ln/>
                <a:solidFill>
                  <a:srgbClr val="FF0000"/>
                </a:solidFill>
              </a:rPr>
              <a:t>- D-na Vasiliu Doiniţa</a:t>
            </a:r>
          </a:p>
          <a:p>
            <a:r>
              <a:rPr lang="ro-RO" sz="2400" b="1" dirty="0" smtClean="0">
                <a:ln/>
                <a:solidFill>
                  <a:srgbClr val="FF0000"/>
                </a:solidFill>
              </a:rPr>
              <a:t>- D-na Moruzi Laura</a:t>
            </a:r>
          </a:p>
          <a:p>
            <a:r>
              <a:rPr lang="ro-RO" sz="2400" b="1" dirty="0" smtClean="0">
                <a:ln/>
                <a:solidFill>
                  <a:srgbClr val="FF0000"/>
                </a:solidFill>
              </a:rPr>
              <a:t>- D-nul Ionescu Ionuţ</a:t>
            </a:r>
          </a:p>
          <a:p>
            <a:r>
              <a:rPr lang="ro-RO" sz="2400" b="1" dirty="0" smtClean="0">
                <a:ln/>
                <a:solidFill>
                  <a:srgbClr val="FF0000"/>
                </a:solidFill>
              </a:rPr>
              <a:t>- D-nul Anastasiu Gabriel</a:t>
            </a:r>
          </a:p>
          <a:p>
            <a:r>
              <a:rPr lang="ro-RO" sz="2400" b="1" dirty="0" smtClean="0">
                <a:ln/>
                <a:solidFill>
                  <a:srgbClr val="FF0000"/>
                </a:solidFill>
              </a:rPr>
              <a:t>- D-na Mehno Georgeta</a:t>
            </a:r>
          </a:p>
          <a:p>
            <a:r>
              <a:rPr lang="ro-RO" sz="2400" b="1" dirty="0" smtClean="0">
                <a:ln/>
                <a:solidFill>
                  <a:srgbClr val="FF0000"/>
                </a:solidFill>
              </a:rPr>
              <a:t>- D-nul Faraon Bogdan</a:t>
            </a:r>
          </a:p>
          <a:p>
            <a:endParaRPr lang="ro-RO" sz="2400" b="1" dirty="0" smtClean="0">
              <a:ln/>
              <a:solidFill>
                <a:srgbClr val="FF0000"/>
              </a:solidFill>
            </a:endParaRPr>
          </a:p>
        </p:txBody>
      </p:sp>
    </p:spTree>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838200" y="304800"/>
            <a:ext cx="7984878" cy="132343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o-RO" sz="8000" b="1" cap="none" spc="0" dirty="0" smtClean="0">
                <a:ln w="50800"/>
                <a:solidFill>
                  <a:schemeClr val="accent2"/>
                </a:solidFill>
                <a:effectLst/>
              </a:rPr>
              <a:t>Materii de bază</a:t>
            </a:r>
            <a:endParaRPr lang="ro-RO" sz="8000" b="1" cap="none" spc="0" dirty="0">
              <a:ln w="50800"/>
              <a:solidFill>
                <a:schemeClr val="accent2"/>
              </a:solidFill>
              <a:effectLst/>
            </a:endParaRPr>
          </a:p>
        </p:txBody>
      </p:sp>
      <p:sp>
        <p:nvSpPr>
          <p:cNvPr id="3" name="Dreptunghi 2"/>
          <p:cNvSpPr/>
          <p:nvPr/>
        </p:nvSpPr>
        <p:spPr>
          <a:xfrm>
            <a:off x="1676400" y="1828800"/>
            <a:ext cx="6470041" cy="4524315"/>
          </a:xfrm>
          <a:prstGeom prst="rect">
            <a:avLst/>
          </a:prstGeom>
          <a:noFill/>
        </p:spPr>
        <p:txBody>
          <a:bodyPr wrap="none" lIns="91440" tIns="45720" rIns="91440" bIns="45720">
            <a:spAutoFit/>
          </a:bodyPr>
          <a:lstStyle/>
          <a:p>
            <a:pPr algn="ctr">
              <a:buFont typeface="Wingdings" pitchFamily="2" charset="2"/>
              <a:buChar char="Ø"/>
            </a:pPr>
            <a:r>
              <a:rPr lang="ro-RO"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Limba şi literatura Română</a:t>
            </a:r>
          </a:p>
          <a:p>
            <a:pPr algn="ctr">
              <a:buFont typeface="Wingdings" pitchFamily="2" charset="2"/>
              <a:buChar char="Ø"/>
            </a:pPr>
            <a:r>
              <a:rPr lang="ro-RO"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Limba Engleză</a:t>
            </a:r>
          </a:p>
          <a:p>
            <a:pPr algn="ctr">
              <a:buFont typeface="Wingdings" pitchFamily="2" charset="2"/>
              <a:buChar char="Ø"/>
            </a:pPr>
            <a:r>
              <a:rPr lang="ro-RO"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Istorie </a:t>
            </a:r>
          </a:p>
          <a:p>
            <a:pPr algn="ctr">
              <a:buFont typeface="Wingdings" pitchFamily="2" charset="2"/>
              <a:buChar char="Ø"/>
            </a:pPr>
            <a:r>
              <a:rPr lang="ro-RO"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Geografie</a:t>
            </a:r>
          </a:p>
          <a:p>
            <a:pPr algn="ctr">
              <a:buFont typeface="Wingdings" pitchFamily="2" charset="2"/>
              <a:buChar char="Ø"/>
            </a:pPr>
            <a:r>
              <a:rPr lang="ro-RO"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Logică şi Argumentare</a:t>
            </a:r>
          </a:p>
          <a:p>
            <a:pPr algn="ctr">
              <a:buFont typeface="Wingdings" pitchFamily="2" charset="2"/>
              <a:buChar char="Ø"/>
            </a:pPr>
            <a:r>
              <a:rPr lang="ro-RO"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Psihologie</a:t>
            </a:r>
          </a:p>
          <a:p>
            <a:pPr algn="ctr">
              <a:buFont typeface="Wingdings" pitchFamily="2" charset="2"/>
              <a:buChar char="Ø"/>
            </a:pPr>
            <a:r>
              <a:rPr lang="ro-RO"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Economie </a:t>
            </a:r>
          </a:p>
          <a:p>
            <a:pPr algn="ctr">
              <a:buFont typeface="Wingdings" pitchFamily="2" charset="2"/>
              <a:buChar char="Ø"/>
            </a:pPr>
            <a:r>
              <a:rPr lang="ro-RO"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Filosofie</a:t>
            </a:r>
            <a:endParaRPr lang="ro-RO"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28600" y="2057400"/>
            <a:ext cx="8610600" cy="4401205"/>
          </a:xfrm>
          <a:prstGeom prst="rect">
            <a:avLst/>
          </a:prstGeom>
        </p:spPr>
        <p:txBody>
          <a:bodyPr wrap="square">
            <a:spAutoFit/>
          </a:bodyPr>
          <a:lstStyle/>
          <a:p>
            <a:pPr algn="just"/>
            <a:r>
              <a:rPr lang="ro-RO" sz="2800" dirty="0" smtClean="0"/>
              <a:t>	</a:t>
            </a:r>
            <a:r>
              <a:rPr lang="vi-VN" sz="2800" dirty="0" smtClean="0"/>
              <a:t>Limba </a:t>
            </a:r>
            <a:r>
              <a:rPr lang="vi-VN" sz="2800" dirty="0"/>
              <a:t>română constituie principalul obiect de studiu în procesul de învăţământ. Studierea limbii române în şcoală prezintă o importanţă inestimabilă, deoarece limba română este expresia cea mai cuprinzătoare a fiinţei naţionale a poporului român, ea identificându-se cu existenţa milenară a acestui popor, cu modul lui particular de a înţelege existenţa, cu momentele istorice cruciale prin care a trecut, cu bucuriile şi tristeţile trăite din plin într-un spaţiu geopolitic destul de </a:t>
            </a:r>
            <a:r>
              <a:rPr lang="vi-VN" sz="2800" dirty="0" smtClean="0"/>
              <a:t>vitreg</a:t>
            </a:r>
            <a:r>
              <a:rPr lang="ro-RO" sz="2800" dirty="0" smtClean="0"/>
              <a:t>.</a:t>
            </a:r>
            <a:endParaRPr lang="en-US" sz="2800" dirty="0"/>
          </a:p>
        </p:txBody>
      </p:sp>
      <p:pic>
        <p:nvPicPr>
          <p:cNvPr id="43010" name="Picture 2" descr="https://encrypted-tbn2.gstatic.com/images?q=tbn:ANd9GcRf-PJuF53FrumeMaO4QiuTnxUZIy3s_fRR8ky0eHO6OlF7mel6YA"/>
          <p:cNvPicPr>
            <a:picLocks noChangeAspect="1" noChangeArrowheads="1"/>
          </p:cNvPicPr>
          <p:nvPr/>
        </p:nvPicPr>
        <p:blipFill>
          <a:blip r:embed="rId2"/>
          <a:srcRect/>
          <a:stretch>
            <a:fillRect/>
          </a:stretch>
        </p:blipFill>
        <p:spPr bwMode="auto">
          <a:xfrm>
            <a:off x="228600" y="0"/>
            <a:ext cx="2238375" cy="204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reptunghi 3"/>
          <p:cNvSpPr/>
          <p:nvPr/>
        </p:nvSpPr>
        <p:spPr>
          <a:xfrm>
            <a:off x="2590800" y="0"/>
            <a:ext cx="2853666"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o-RO"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Limba</a:t>
            </a:r>
            <a:endParaRPr lang="ro-RO"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Dreptunghi 4"/>
          <p:cNvSpPr/>
          <p:nvPr/>
        </p:nvSpPr>
        <p:spPr>
          <a:xfrm>
            <a:off x="5029200" y="1143000"/>
            <a:ext cx="3173433"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ro-RO"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Română</a:t>
            </a:r>
            <a:endParaRPr lang="ro-RO"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895600" y="304800"/>
            <a:ext cx="5396029" cy="923330"/>
          </a:xfrm>
          <a:prstGeom prst="rect">
            <a:avLst/>
          </a:prstGeom>
          <a:noFill/>
        </p:spPr>
        <p:txBody>
          <a:bodyPr wrap="none" lIns="91440" tIns="45720" rIns="91440" bIns="45720">
            <a:spAutoFit/>
          </a:bodyPr>
          <a:lstStyle/>
          <a:p>
            <a:r>
              <a:rPr lang="ro-RO"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lIMba engleză</a:t>
            </a:r>
            <a:endParaRPr lang="ro-RO"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1985" name="Picture 1" descr="http://1.1.1.2/bmi/www.englezaonline.ro/lib/primapag.gif"/>
          <p:cNvPicPr>
            <a:picLocks noChangeAspect="1" noChangeArrowheads="1"/>
          </p:cNvPicPr>
          <p:nvPr/>
        </p:nvPicPr>
        <p:blipFill>
          <a:blip r:embed="rId2"/>
          <a:srcRect/>
          <a:stretch>
            <a:fillRect/>
          </a:stretch>
        </p:blipFill>
        <p:spPr bwMode="auto">
          <a:xfrm>
            <a:off x="0" y="0"/>
            <a:ext cx="914400" cy="104775"/>
          </a:xfrm>
          <a:prstGeom prst="rect">
            <a:avLst/>
          </a:prstGeom>
          <a:noFill/>
        </p:spPr>
      </p:pic>
      <p:sp>
        <p:nvSpPr>
          <p:cNvPr id="5" name="Dreptunghi 4"/>
          <p:cNvSpPr/>
          <p:nvPr/>
        </p:nvSpPr>
        <p:spPr>
          <a:xfrm>
            <a:off x="533400" y="1225689"/>
            <a:ext cx="8610600" cy="5632311"/>
          </a:xfrm>
          <a:prstGeom prst="rect">
            <a:avLst/>
          </a:prstGeom>
        </p:spPr>
        <p:txBody>
          <a:bodyPr wrap="square">
            <a:spAutoFit/>
          </a:bodyPr>
          <a:lstStyle/>
          <a:p>
            <a:r>
              <a:rPr lang="ro-RO" sz="2400" dirty="0" smtClean="0"/>
              <a:t>	</a:t>
            </a:r>
            <a:r>
              <a:rPr lang="en-US" sz="2400" dirty="0" smtClean="0"/>
              <a:t>	Limba englez</a:t>
            </a:r>
            <a:r>
              <a:rPr lang="ro-RO" sz="2400" dirty="0" smtClean="0"/>
              <a:t>ă</a:t>
            </a:r>
            <a:r>
              <a:rPr lang="en-US" sz="2400" dirty="0" smtClean="0"/>
              <a:t> </a:t>
            </a:r>
            <a:r>
              <a:rPr lang="en-US" sz="2400" dirty="0"/>
              <a:t>este cea mai </a:t>
            </a:r>
            <a:r>
              <a:rPr lang="en-US" sz="2400" dirty="0" smtClean="0"/>
              <a:t>important</a:t>
            </a:r>
            <a:r>
              <a:rPr lang="ro-RO" sz="2400" dirty="0" smtClean="0"/>
              <a:t>ă</a:t>
            </a:r>
            <a:r>
              <a:rPr lang="en-US" sz="2400" dirty="0" smtClean="0"/>
              <a:t> limb</a:t>
            </a:r>
            <a:r>
              <a:rPr lang="ro-RO" sz="2400" dirty="0" smtClean="0"/>
              <a:t>ă</a:t>
            </a:r>
            <a:r>
              <a:rPr lang="en-US" sz="2400" dirty="0" smtClean="0"/>
              <a:t> </a:t>
            </a:r>
            <a:r>
              <a:rPr lang="en-US" sz="2400" dirty="0"/>
              <a:t>din punct de vedere al </a:t>
            </a:r>
            <a:r>
              <a:rPr lang="en-US" sz="2400" dirty="0" smtClean="0"/>
              <a:t>comunic</a:t>
            </a:r>
            <a:r>
              <a:rPr lang="ro-RO" sz="2400" dirty="0" smtClean="0"/>
              <a:t>ă</a:t>
            </a:r>
            <a:r>
              <a:rPr lang="en-US" sz="2400" dirty="0" smtClean="0"/>
              <a:t>rii</a:t>
            </a:r>
            <a:r>
              <a:rPr lang="en-US" sz="2400" dirty="0"/>
              <a:t>, </a:t>
            </a:r>
            <a:r>
              <a:rPr lang="ro-RO" sz="2400" dirty="0" smtClean="0"/>
              <a:t>î</a:t>
            </a:r>
            <a:r>
              <a:rPr lang="en-US" sz="2400" dirty="0" smtClean="0"/>
              <a:t>ntruc</a:t>
            </a:r>
            <a:r>
              <a:rPr lang="ro-RO" sz="2400" dirty="0" smtClean="0"/>
              <a:t>â</a:t>
            </a:r>
            <a:r>
              <a:rPr lang="en-US" sz="2400" dirty="0" smtClean="0"/>
              <a:t>t </a:t>
            </a:r>
            <a:r>
              <a:rPr lang="en-US" sz="2400" dirty="0"/>
              <a:t>este </a:t>
            </a:r>
            <a:r>
              <a:rPr lang="en-US" sz="2400" dirty="0" smtClean="0"/>
              <a:t>cunoscut</a:t>
            </a:r>
            <a:r>
              <a:rPr lang="ro-RO" sz="2400" dirty="0" smtClean="0"/>
              <a:t>ă</a:t>
            </a:r>
            <a:r>
              <a:rPr lang="en-US" sz="2400" dirty="0" smtClean="0"/>
              <a:t>, </a:t>
            </a:r>
            <a:r>
              <a:rPr lang="en-US" sz="2400" dirty="0"/>
              <a:t>cel </a:t>
            </a:r>
            <a:r>
              <a:rPr lang="en-US" sz="2400" dirty="0" smtClean="0"/>
              <a:t>pu</a:t>
            </a:r>
            <a:r>
              <a:rPr lang="ro-RO" sz="2400" dirty="0" smtClean="0"/>
              <a:t>ţ</a:t>
            </a:r>
            <a:r>
              <a:rPr lang="en-US" sz="2400" dirty="0" smtClean="0"/>
              <a:t>in </a:t>
            </a:r>
            <a:r>
              <a:rPr lang="en-US" sz="2400" dirty="0"/>
              <a:t>la un nivel de </a:t>
            </a:r>
            <a:r>
              <a:rPr lang="en-US" sz="2400" dirty="0" smtClean="0"/>
              <a:t>baz</a:t>
            </a:r>
            <a:r>
              <a:rPr lang="ro-RO" sz="2400" dirty="0" smtClean="0"/>
              <a:t>ă</a:t>
            </a:r>
            <a:r>
              <a:rPr lang="en-US" sz="2400" dirty="0" smtClean="0"/>
              <a:t>, </a:t>
            </a:r>
            <a:r>
              <a:rPr lang="en-US" sz="2400" dirty="0"/>
              <a:t>de </a:t>
            </a:r>
            <a:r>
              <a:rPr lang="en-US" sz="2400" dirty="0"/>
              <a:t>aproape</a:t>
            </a:r>
            <a:r>
              <a:rPr lang="en-US" sz="2400" dirty="0"/>
              <a:t> o </a:t>
            </a:r>
            <a:r>
              <a:rPr lang="en-US" sz="2400" dirty="0"/>
              <a:t>treime</a:t>
            </a:r>
            <a:r>
              <a:rPr lang="en-US" sz="2400" dirty="0"/>
              <a:t> din </a:t>
            </a:r>
            <a:r>
              <a:rPr lang="en-US" sz="2400" dirty="0" smtClean="0"/>
              <a:t>popula</a:t>
            </a:r>
            <a:r>
              <a:rPr lang="ro-RO" sz="2400" dirty="0" smtClean="0"/>
              <a:t>ţ</a:t>
            </a:r>
            <a:r>
              <a:rPr lang="en-US" sz="2400" dirty="0" smtClean="0"/>
              <a:t>ia</a:t>
            </a:r>
            <a:r>
              <a:rPr lang="en-US" sz="2400" dirty="0" smtClean="0"/>
              <a:t> </a:t>
            </a:r>
            <a:r>
              <a:rPr lang="en-US" sz="2400" dirty="0"/>
              <a:t>globului</a:t>
            </a:r>
            <a:r>
              <a:rPr lang="en-US" sz="2400" dirty="0"/>
              <a:t> (1,9 </a:t>
            </a:r>
            <a:r>
              <a:rPr lang="en-US" sz="2400" dirty="0"/>
              <a:t>miliarde</a:t>
            </a:r>
            <a:r>
              <a:rPr lang="en-US" sz="2400" dirty="0"/>
              <a:t> de </a:t>
            </a:r>
            <a:r>
              <a:rPr lang="en-US" sz="2400" dirty="0"/>
              <a:t>oameni</a:t>
            </a:r>
            <a:r>
              <a:rPr lang="en-US" sz="2400" dirty="0"/>
              <a:t>).</a:t>
            </a:r>
          </a:p>
          <a:p>
            <a:r>
              <a:rPr lang="ro-RO" sz="2400" dirty="0" smtClean="0"/>
              <a:t>	</a:t>
            </a:r>
            <a:r>
              <a:rPr lang="en-US" sz="2400" dirty="0" smtClean="0"/>
              <a:t>Este </a:t>
            </a:r>
            <a:r>
              <a:rPr lang="en-US" sz="2400" dirty="0"/>
              <a:t>limba</a:t>
            </a:r>
            <a:r>
              <a:rPr lang="en-US" sz="2400" dirty="0"/>
              <a:t> </a:t>
            </a:r>
            <a:r>
              <a:rPr lang="en-US" sz="2400" dirty="0" smtClean="0"/>
              <a:t>interna</a:t>
            </a:r>
            <a:r>
              <a:rPr lang="ro-RO" sz="2400" dirty="0" smtClean="0"/>
              <a:t>ţ</a:t>
            </a:r>
            <a:r>
              <a:rPr lang="en-US" sz="2400" dirty="0" smtClean="0"/>
              <a:t>ional</a:t>
            </a:r>
            <a:r>
              <a:rPr lang="ro-RO" sz="2400" dirty="0" smtClean="0"/>
              <a:t>ă</a:t>
            </a:r>
            <a:r>
              <a:rPr lang="en-US" sz="2400" dirty="0" smtClean="0"/>
              <a:t> </a:t>
            </a:r>
            <a:r>
              <a:rPr lang="en-US" sz="2400" dirty="0"/>
              <a:t>de </a:t>
            </a:r>
            <a:r>
              <a:rPr lang="en-US" sz="2400" dirty="0" smtClean="0"/>
              <a:t>baz</a:t>
            </a:r>
            <a:r>
              <a:rPr lang="ro-RO" sz="2400" dirty="0" smtClean="0"/>
              <a:t>ă</a:t>
            </a:r>
            <a:r>
              <a:rPr lang="en-US" sz="2400" dirty="0" smtClean="0"/>
              <a:t> </a:t>
            </a:r>
            <a:r>
              <a:rPr lang="ro-RO" sz="2400" dirty="0" smtClean="0"/>
              <a:t>î</a:t>
            </a:r>
            <a:r>
              <a:rPr lang="en-US" sz="2400" dirty="0" smtClean="0"/>
              <a:t>n comer</a:t>
            </a:r>
            <a:r>
              <a:rPr lang="ro-RO" sz="2400" dirty="0" smtClean="0"/>
              <a:t>ţ</a:t>
            </a:r>
            <a:r>
              <a:rPr lang="en-US" sz="2400" dirty="0" smtClean="0"/>
              <a:t>, </a:t>
            </a:r>
            <a:r>
              <a:rPr lang="en-US" sz="2400" dirty="0"/>
              <a:t>afaceri</a:t>
            </a:r>
            <a:r>
              <a:rPr lang="en-US" sz="2400" dirty="0"/>
              <a:t>, </a:t>
            </a:r>
            <a:r>
              <a:rPr lang="en-US" sz="2400" dirty="0" smtClean="0"/>
              <a:t>comunica</a:t>
            </a:r>
            <a:r>
              <a:rPr lang="ro-RO" sz="2400" dirty="0" smtClean="0"/>
              <a:t>ţ</a:t>
            </a:r>
            <a:r>
              <a:rPr lang="en-US" sz="2400" dirty="0" smtClean="0"/>
              <a:t>ii</a:t>
            </a:r>
            <a:r>
              <a:rPr lang="en-US" sz="2400" dirty="0"/>
              <a:t>, </a:t>
            </a:r>
            <a:r>
              <a:rPr lang="en-US" sz="2400" dirty="0" smtClean="0"/>
              <a:t>avia</a:t>
            </a:r>
            <a:r>
              <a:rPr lang="ro-RO" sz="2400" dirty="0" smtClean="0"/>
              <a:t>ţ</a:t>
            </a:r>
            <a:r>
              <a:rPr lang="en-US" sz="2400" dirty="0" smtClean="0"/>
              <a:t>ie</a:t>
            </a:r>
            <a:r>
              <a:rPr lang="en-US" sz="2400" dirty="0" smtClean="0"/>
              <a:t>, </a:t>
            </a:r>
            <a:r>
              <a:rPr lang="en-US" sz="2400" dirty="0"/>
              <a:t>divertisment</a:t>
            </a:r>
            <a:r>
              <a:rPr lang="en-US" sz="2400" dirty="0"/>
              <a:t>, </a:t>
            </a:r>
            <a:r>
              <a:rPr lang="en-US" sz="2400" dirty="0" smtClean="0"/>
              <a:t>informatic</a:t>
            </a:r>
            <a:r>
              <a:rPr lang="ro-RO" sz="2400" dirty="0" smtClean="0"/>
              <a:t>ă</a:t>
            </a:r>
            <a:r>
              <a:rPr lang="en-US" sz="2400" dirty="0" smtClean="0"/>
              <a:t>, diploma</a:t>
            </a:r>
            <a:r>
              <a:rPr lang="ro-RO" sz="2400" dirty="0" smtClean="0"/>
              <a:t>ţ</a:t>
            </a:r>
            <a:r>
              <a:rPr lang="en-US" sz="2400" dirty="0" smtClean="0"/>
              <a:t>ie</a:t>
            </a:r>
            <a:r>
              <a:rPr lang="en-US" sz="2400" dirty="0" smtClean="0"/>
              <a:t> </a:t>
            </a:r>
            <a:r>
              <a:rPr lang="ro-RO" sz="2400" dirty="0" smtClean="0"/>
              <a:t>ş</a:t>
            </a:r>
            <a:r>
              <a:rPr lang="en-US" sz="2400" dirty="0" smtClean="0"/>
              <a:t>i</a:t>
            </a:r>
            <a:r>
              <a:rPr lang="en-US" sz="2400" dirty="0" smtClean="0"/>
              <a:t> </a:t>
            </a:r>
            <a:r>
              <a:rPr lang="ro-RO" sz="2400" dirty="0" smtClean="0"/>
              <a:t>î</a:t>
            </a:r>
            <a:r>
              <a:rPr lang="en-US" sz="2400" dirty="0" smtClean="0"/>
              <a:t>n </a:t>
            </a:r>
            <a:r>
              <a:rPr lang="en-US" sz="2400" dirty="0"/>
              <a:t>internet.</a:t>
            </a:r>
          </a:p>
          <a:p>
            <a:r>
              <a:rPr lang="ro-RO" sz="2400" dirty="0" smtClean="0"/>
              <a:t>	Î</a:t>
            </a:r>
            <a:r>
              <a:rPr lang="en-US" sz="2400" dirty="0" smtClean="0"/>
              <a:t>n </a:t>
            </a:r>
            <a:r>
              <a:rPr lang="en-US" sz="2400" dirty="0"/>
              <a:t>plus, este </a:t>
            </a:r>
            <a:r>
              <a:rPr lang="en-US" sz="2400" dirty="0"/>
              <a:t>limba</a:t>
            </a:r>
            <a:r>
              <a:rPr lang="en-US" sz="2400" dirty="0"/>
              <a:t> </a:t>
            </a:r>
            <a:r>
              <a:rPr lang="en-US" sz="2400" dirty="0" smtClean="0"/>
              <a:t>matern</a:t>
            </a:r>
            <a:r>
              <a:rPr lang="ro-RO" sz="2400" dirty="0" smtClean="0"/>
              <a:t>ă</a:t>
            </a:r>
            <a:r>
              <a:rPr lang="en-US" sz="2400" dirty="0" smtClean="0"/>
              <a:t> </a:t>
            </a:r>
            <a:r>
              <a:rPr lang="en-US" sz="2400" dirty="0"/>
              <a:t>pentru</a:t>
            </a:r>
            <a:r>
              <a:rPr lang="en-US" sz="2400" dirty="0"/>
              <a:t> </a:t>
            </a:r>
            <a:r>
              <a:rPr lang="en-US" sz="2400" dirty="0"/>
              <a:t>aproximativ</a:t>
            </a:r>
            <a:r>
              <a:rPr lang="en-US" sz="2400" dirty="0"/>
              <a:t> 400 de </a:t>
            </a:r>
            <a:r>
              <a:rPr lang="en-US" sz="2400" dirty="0"/>
              <a:t>milioane</a:t>
            </a:r>
            <a:r>
              <a:rPr lang="en-US" sz="2400" dirty="0"/>
              <a:t> de </a:t>
            </a:r>
            <a:r>
              <a:rPr lang="en-US" sz="2400" dirty="0"/>
              <a:t>oameni</a:t>
            </a:r>
            <a:r>
              <a:rPr lang="en-US" sz="2400" dirty="0"/>
              <a:t> din </a:t>
            </a:r>
            <a:r>
              <a:rPr lang="en-US" sz="2400" dirty="0"/>
              <a:t>Marea</a:t>
            </a:r>
            <a:r>
              <a:rPr lang="en-US" sz="2400" dirty="0"/>
              <a:t> Britanie, </a:t>
            </a:r>
            <a:r>
              <a:rPr lang="en-US" sz="2400" dirty="0"/>
              <a:t>Statele</a:t>
            </a:r>
            <a:r>
              <a:rPr lang="en-US" sz="2400" dirty="0"/>
              <a:t> Unite, Canada, </a:t>
            </a:r>
            <a:r>
              <a:rPr lang="en-US" sz="2400" dirty="0"/>
              <a:t>Republica</a:t>
            </a:r>
            <a:r>
              <a:rPr lang="en-US" sz="2400" dirty="0"/>
              <a:t> </a:t>
            </a:r>
            <a:r>
              <a:rPr lang="en-US" sz="2400" dirty="0"/>
              <a:t>Irlanda</a:t>
            </a:r>
            <a:r>
              <a:rPr lang="en-US" sz="2400" dirty="0"/>
              <a:t>, Australia </a:t>
            </a:r>
            <a:r>
              <a:rPr lang="ro-RO" sz="2400" dirty="0" smtClean="0"/>
              <a:t>ş</a:t>
            </a:r>
            <a:r>
              <a:rPr lang="en-US" sz="2400" dirty="0" smtClean="0"/>
              <a:t>i</a:t>
            </a:r>
            <a:r>
              <a:rPr lang="en-US" sz="2400" dirty="0" smtClean="0"/>
              <a:t> </a:t>
            </a:r>
            <a:r>
              <a:rPr lang="ro-RO" sz="2400" dirty="0" smtClean="0"/>
              <a:t>î</a:t>
            </a:r>
            <a:r>
              <a:rPr lang="en-US" sz="2400" dirty="0" smtClean="0"/>
              <a:t>n </a:t>
            </a:r>
            <a:r>
              <a:rPr lang="en-US" sz="2400" dirty="0"/>
              <a:t>Noua</a:t>
            </a:r>
            <a:r>
              <a:rPr lang="en-US" sz="2400" dirty="0"/>
              <a:t> </a:t>
            </a:r>
            <a:r>
              <a:rPr lang="en-US" sz="2400" dirty="0" smtClean="0"/>
              <a:t>Zeeland</a:t>
            </a:r>
            <a:r>
              <a:rPr lang="ro-RO" sz="2400" dirty="0" smtClean="0"/>
              <a:t>ă</a:t>
            </a:r>
            <a:r>
              <a:rPr lang="en-US" sz="2400" dirty="0" smtClean="0"/>
              <a:t>, </a:t>
            </a:r>
            <a:r>
              <a:rPr lang="ro-RO" sz="2400" dirty="0" smtClean="0"/>
              <a:t>ş</a:t>
            </a:r>
            <a:r>
              <a:rPr lang="en-US" sz="2400" dirty="0" smtClean="0"/>
              <a:t>i</a:t>
            </a:r>
            <a:r>
              <a:rPr lang="en-US" sz="2400" dirty="0" smtClean="0"/>
              <a:t> </a:t>
            </a:r>
            <a:r>
              <a:rPr lang="en-US" sz="2400" dirty="0"/>
              <a:t>este </a:t>
            </a:r>
            <a:r>
              <a:rPr lang="en-US" sz="2400" dirty="0" smtClean="0"/>
              <a:t>utilizat</a:t>
            </a:r>
            <a:r>
              <a:rPr lang="ro-RO" sz="2400" dirty="0" smtClean="0"/>
              <a:t>ă</a:t>
            </a:r>
            <a:r>
              <a:rPr lang="en-US" sz="2400" dirty="0" smtClean="0"/>
              <a:t> </a:t>
            </a:r>
            <a:r>
              <a:rPr lang="en-US" sz="2400" dirty="0"/>
              <a:t>ca a </a:t>
            </a:r>
            <a:r>
              <a:rPr lang="en-US" sz="2400" dirty="0"/>
              <a:t>doua</a:t>
            </a:r>
            <a:r>
              <a:rPr lang="en-US" sz="2400" dirty="0"/>
              <a:t> </a:t>
            </a:r>
            <a:r>
              <a:rPr lang="en-US" sz="2400" dirty="0" smtClean="0"/>
              <a:t>limb</a:t>
            </a:r>
            <a:r>
              <a:rPr lang="ro-RO" sz="2400" dirty="0" smtClean="0"/>
              <a:t>ă</a:t>
            </a:r>
            <a:r>
              <a:rPr lang="en-US" sz="2400" dirty="0" smtClean="0"/>
              <a:t> </a:t>
            </a:r>
            <a:r>
              <a:rPr lang="ro-RO" sz="2400" dirty="0" smtClean="0"/>
              <a:t>î</a:t>
            </a:r>
            <a:r>
              <a:rPr lang="en-US" sz="2400" dirty="0" smtClean="0"/>
              <a:t>n </a:t>
            </a:r>
            <a:r>
              <a:rPr lang="en-US" sz="2400" dirty="0"/>
              <a:t>multe</a:t>
            </a:r>
            <a:r>
              <a:rPr lang="en-US" sz="2400" dirty="0"/>
              <a:t> </a:t>
            </a:r>
            <a:r>
              <a:rPr lang="en-US" sz="2400" dirty="0"/>
              <a:t>alte</a:t>
            </a:r>
            <a:r>
              <a:rPr lang="en-US" sz="2400" dirty="0"/>
              <a:t> </a:t>
            </a:r>
            <a:r>
              <a:rPr lang="ro-RO" sz="2400" dirty="0" smtClean="0"/>
              <a:t>ţă</a:t>
            </a:r>
            <a:r>
              <a:rPr lang="en-US" sz="2400" dirty="0" smtClean="0"/>
              <a:t>ri</a:t>
            </a:r>
            <a:r>
              <a:rPr lang="en-US" sz="2400" dirty="0"/>
              <a:t>.</a:t>
            </a:r>
          </a:p>
          <a:p>
            <a:r>
              <a:rPr lang="ro-RO" sz="2400" dirty="0" smtClean="0"/>
              <a:t>	</a:t>
            </a:r>
            <a:r>
              <a:rPr lang="en-US" sz="2400" dirty="0" smtClean="0"/>
              <a:t>Este </a:t>
            </a:r>
            <a:r>
              <a:rPr lang="en-US" sz="2400" dirty="0"/>
              <a:t>cea mai </a:t>
            </a:r>
            <a:r>
              <a:rPr lang="en-US" sz="2400" dirty="0" smtClean="0"/>
              <a:t>predat</a:t>
            </a:r>
            <a:r>
              <a:rPr lang="ro-RO" sz="2400" dirty="0" smtClean="0"/>
              <a:t>ă</a:t>
            </a:r>
            <a:r>
              <a:rPr lang="en-US" sz="2400" dirty="0" smtClean="0"/>
              <a:t> limb</a:t>
            </a:r>
            <a:r>
              <a:rPr lang="ro-RO" sz="2400" dirty="0" smtClean="0"/>
              <a:t>ă</a:t>
            </a:r>
            <a:r>
              <a:rPr lang="en-US" sz="2400" dirty="0" smtClean="0"/>
              <a:t> </a:t>
            </a:r>
            <a:r>
              <a:rPr lang="en-US" sz="2400" dirty="0"/>
              <a:t>din </a:t>
            </a:r>
            <a:r>
              <a:rPr lang="en-US" sz="2400" dirty="0"/>
              <a:t>lume</a:t>
            </a:r>
            <a:r>
              <a:rPr lang="en-US" sz="2400" dirty="0"/>
              <a:t>, </a:t>
            </a:r>
            <a:r>
              <a:rPr lang="en-US" sz="2400" dirty="0" smtClean="0"/>
              <a:t>cunoa</a:t>
            </a:r>
            <a:r>
              <a:rPr lang="ro-RO" sz="2400" dirty="0" smtClean="0"/>
              <a:t>ş</a:t>
            </a:r>
            <a:r>
              <a:rPr lang="en-US" sz="2400" dirty="0" smtClean="0"/>
              <a:t>terea</a:t>
            </a:r>
            <a:r>
              <a:rPr lang="en-US" sz="2400" dirty="0" smtClean="0"/>
              <a:t> </a:t>
            </a:r>
            <a:r>
              <a:rPr lang="en-US" sz="2400" dirty="0"/>
              <a:t>limbii</a:t>
            </a:r>
            <a:r>
              <a:rPr lang="en-US" sz="2400" dirty="0"/>
              <a:t> </a:t>
            </a:r>
            <a:r>
              <a:rPr lang="en-US" sz="2400" dirty="0"/>
              <a:t>engleze</a:t>
            </a:r>
            <a:r>
              <a:rPr lang="en-US" sz="2400" dirty="0"/>
              <a:t> </a:t>
            </a:r>
            <a:r>
              <a:rPr lang="en-US" sz="2400" dirty="0"/>
              <a:t>fiind</a:t>
            </a:r>
            <a:r>
              <a:rPr lang="en-US" sz="2400" dirty="0"/>
              <a:t> o </a:t>
            </a:r>
            <a:r>
              <a:rPr lang="en-US" sz="2400" dirty="0"/>
              <a:t>necesitate</a:t>
            </a:r>
            <a:r>
              <a:rPr lang="en-US" sz="2400" dirty="0"/>
              <a:t> </a:t>
            </a:r>
            <a:r>
              <a:rPr lang="ro-RO" sz="2400" dirty="0" smtClean="0"/>
              <a:t>î</a:t>
            </a:r>
            <a:r>
              <a:rPr lang="en-US" sz="2400" dirty="0" smtClean="0"/>
              <a:t>n </a:t>
            </a:r>
            <a:r>
              <a:rPr lang="en-US" sz="2400" dirty="0"/>
              <a:t>multe</a:t>
            </a:r>
            <a:r>
              <a:rPr lang="en-US" sz="2400" dirty="0"/>
              <a:t> </a:t>
            </a:r>
            <a:r>
              <a:rPr lang="en-US" sz="2400" dirty="0"/>
              <a:t>sectoare</a:t>
            </a:r>
            <a:r>
              <a:rPr lang="en-US" sz="2400" dirty="0"/>
              <a:t> </a:t>
            </a:r>
            <a:r>
              <a:rPr lang="ro-RO" sz="2400" dirty="0" smtClean="0"/>
              <a:t>ş</a:t>
            </a:r>
            <a:r>
              <a:rPr lang="en-US" sz="2400" dirty="0" smtClean="0"/>
              <a:t>i</a:t>
            </a:r>
            <a:r>
              <a:rPr lang="en-US" sz="2400" dirty="0" smtClean="0"/>
              <a:t> </a:t>
            </a:r>
            <a:r>
              <a:rPr lang="en-US" sz="2400" dirty="0"/>
              <a:t>domenii</a:t>
            </a:r>
            <a:r>
              <a:rPr lang="en-US" sz="2400" dirty="0"/>
              <a:t> de </a:t>
            </a:r>
            <a:r>
              <a:rPr lang="en-US" sz="2400" dirty="0"/>
              <a:t>activitate</a:t>
            </a:r>
            <a:r>
              <a:rPr lang="en-US" sz="2400" dirty="0"/>
              <a:t>.</a:t>
            </a:r>
          </a:p>
        </p:txBody>
      </p:sp>
      <p:pic>
        <p:nvPicPr>
          <p:cNvPr id="176130" name="Picture 2" descr="https://encrypted-tbn3.gstatic.com/images?q=tbn:ANd9GcSBI1ClD6h3IR3l7TYgbUsDtbaFkU4FTzqb4klq3lbnfbw4wU0X5w"/>
          <p:cNvPicPr>
            <a:picLocks noChangeAspect="1" noChangeArrowheads="1"/>
          </p:cNvPicPr>
          <p:nvPr/>
        </p:nvPicPr>
        <p:blipFill>
          <a:blip r:embed="rId3"/>
          <a:srcRect/>
          <a:stretch>
            <a:fillRect/>
          </a:stretch>
        </p:blipFill>
        <p:spPr bwMode="auto">
          <a:xfrm>
            <a:off x="304800" y="152400"/>
            <a:ext cx="1901825" cy="138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p:cNvSpPr>
            <a:spLocks noChangeArrowheads="1"/>
          </p:cNvSpPr>
          <p:nvPr/>
        </p:nvSpPr>
        <p:spPr bwMode="auto">
          <a:xfrm>
            <a:off x="0" y="152400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Cunoştinţele</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istorice</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constituie</a:t>
            </a:r>
            <a:r>
              <a:rPr kumimoji="0" lang="en-US" sz="2800" b="0" i="0" u="none" strike="noStrike" cap="none" normalizeH="0" baseline="0" dirty="0" smtClean="0">
                <a:ln>
                  <a:noFill/>
                </a:ln>
                <a:solidFill>
                  <a:srgbClr val="FFC000"/>
                </a:solidFill>
                <a:effectLst/>
                <a:latin typeface="helvetica"/>
              </a:rPr>
              <a:t> o </a:t>
            </a:r>
            <a:r>
              <a:rPr kumimoji="0" lang="en-US" sz="2800" b="0" i="0" u="none" strike="noStrike" cap="none" normalizeH="0" baseline="0" dirty="0" smtClean="0">
                <a:ln>
                  <a:noFill/>
                </a:ln>
                <a:solidFill>
                  <a:srgbClr val="FFC000"/>
                </a:solidFill>
                <a:effectLst/>
                <a:latin typeface="helvetica"/>
              </a:rPr>
              <a:t>necesitate</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imperativă</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pentru</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individ</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sau</a:t>
            </a:r>
            <a:r>
              <a:rPr kumimoji="0" lang="en-US" sz="2800" b="0" i="0" u="none" strike="noStrike" cap="none" normalizeH="0" baseline="0" dirty="0" smtClean="0">
                <a:ln>
                  <a:noFill/>
                </a:ln>
                <a:solidFill>
                  <a:srgbClr val="FFC000"/>
                </a:solidFill>
                <a:effectLst/>
                <a:latin typeface="helvetica"/>
              </a:rPr>
              <a:t> a </a:t>
            </a:r>
            <a:r>
              <a:rPr kumimoji="0" lang="en-US" sz="2800" b="0" i="0" u="none" strike="noStrike" cap="none" normalizeH="0" baseline="0" dirty="0" smtClean="0">
                <a:ln>
                  <a:noFill/>
                </a:ln>
                <a:solidFill>
                  <a:srgbClr val="FFC000"/>
                </a:solidFill>
                <a:effectLst/>
                <a:latin typeface="helvetica"/>
              </a:rPr>
              <a:t>fost</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redusă</a:t>
            </a:r>
            <a:r>
              <a:rPr kumimoji="0" lang="en-US" sz="2800" b="0" i="0" u="none" strike="noStrike" cap="none" normalizeH="0" baseline="0" dirty="0" smtClean="0">
                <a:ln>
                  <a:noFill/>
                </a:ln>
                <a:solidFill>
                  <a:srgbClr val="FFC000"/>
                </a:solidFill>
                <a:effectLst/>
                <a:latin typeface="helvetica"/>
              </a:rPr>
              <a:t> la </a:t>
            </a:r>
            <a:r>
              <a:rPr kumimoji="0" lang="en-US" sz="2800" b="0" i="0" u="none" strike="noStrike" cap="none" normalizeH="0" baseline="0" dirty="0" smtClean="0">
                <a:ln>
                  <a:noFill/>
                </a:ln>
                <a:solidFill>
                  <a:srgbClr val="FFC000"/>
                </a:solidFill>
                <a:effectLst/>
                <a:latin typeface="helvetica"/>
              </a:rPr>
              <a:t>stadiul</a:t>
            </a:r>
            <a:r>
              <a:rPr kumimoji="0" lang="en-US" sz="2800" b="0" i="0" u="none" strike="noStrike" cap="none" normalizeH="0" baseline="0" dirty="0" smtClean="0">
                <a:ln>
                  <a:noFill/>
                </a:ln>
                <a:solidFill>
                  <a:srgbClr val="FFC000"/>
                </a:solidFill>
                <a:effectLst/>
                <a:latin typeface="helvetica"/>
              </a:rPr>
              <a:t> de hobby </a:t>
            </a:r>
            <a:r>
              <a:rPr kumimoji="0" lang="en-US" sz="2800" b="0" i="0" u="none" strike="noStrike" cap="none" normalizeH="0" baseline="0" dirty="0" smtClean="0">
                <a:ln>
                  <a:noFill/>
                </a:ln>
                <a:solidFill>
                  <a:srgbClr val="FFC000"/>
                </a:solidFill>
                <a:effectLst/>
                <a:latin typeface="helvetica"/>
              </a:rPr>
              <a:t>în</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societatea</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actuală</a:t>
            </a:r>
            <a:r>
              <a:rPr kumimoji="0" lang="en-US" sz="2800" b="0" i="0" u="none" strike="noStrike" cap="none" normalizeH="0" baseline="0" dirty="0" smtClean="0">
                <a:ln>
                  <a:noFill/>
                </a:ln>
                <a:solidFill>
                  <a:srgbClr val="FFC000"/>
                </a:solidFill>
                <a:effectLst/>
                <a:latin typeface="helvetica"/>
              </a:rPr>
              <a:t>?</a:t>
            </a:r>
            <a:endParaRPr kumimoji="0" lang="ro-RO" sz="2800" b="0" i="0" u="none" strike="noStrike" cap="none" normalizeH="0" baseline="0" dirty="0" smtClean="0">
              <a:ln>
                <a:noFill/>
              </a:ln>
              <a:solidFill>
                <a:srgbClr val="FFC000"/>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o-RO" sz="2800" dirty="0" smtClean="0">
                <a:solidFill>
                  <a:srgbClr val="FFC000"/>
                </a:solidFill>
                <a:latin typeface="Arial" pitchFamily="34" charset="0"/>
              </a:rPr>
              <a:t>	</a:t>
            </a:r>
            <a:r>
              <a:rPr kumimoji="0" lang="en-US" sz="2800" b="0" i="0" u="none" strike="noStrike" cap="none" normalizeH="0" baseline="0" dirty="0" smtClean="0">
                <a:ln>
                  <a:noFill/>
                </a:ln>
                <a:solidFill>
                  <a:srgbClr val="FFC000"/>
                </a:solidFill>
                <a:effectLst/>
                <a:latin typeface="helvetica"/>
              </a:rPr>
              <a:t>Observând</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progresul</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sistemului</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educaţional</a:t>
            </a:r>
            <a:r>
              <a:rPr kumimoji="0" lang="en-US" sz="2800" b="0" i="0" u="none" strike="noStrike" cap="none" normalizeH="0" baseline="0" dirty="0" smtClean="0">
                <a:ln>
                  <a:noFill/>
                </a:ln>
                <a:solidFill>
                  <a:srgbClr val="FFC000"/>
                </a:solidFill>
                <a:effectLst/>
                <a:latin typeface="helvetica"/>
              </a:rPr>
              <a:t> din </a:t>
            </a:r>
            <a:r>
              <a:rPr kumimoji="0" lang="en-US" sz="2800" b="0" i="0" u="none" strike="noStrike" cap="none" normalizeH="0" baseline="0" dirty="0" smtClean="0">
                <a:ln>
                  <a:noFill/>
                </a:ln>
                <a:solidFill>
                  <a:srgbClr val="FFC000"/>
                </a:solidFill>
                <a:effectLst/>
                <a:latin typeface="helvetica"/>
              </a:rPr>
              <a:t>România</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îmi</a:t>
            </a:r>
            <a:r>
              <a:rPr kumimoji="0" lang="en-US" sz="2800" b="0" i="0" u="none" strike="noStrike" cap="none" normalizeH="0" baseline="0" dirty="0" smtClean="0">
                <a:ln>
                  <a:noFill/>
                </a:ln>
                <a:solidFill>
                  <a:srgbClr val="FFC000"/>
                </a:solidFill>
                <a:effectLst/>
                <a:latin typeface="helvetica"/>
              </a:rPr>
              <a:t> vine </a:t>
            </a:r>
            <a:r>
              <a:rPr kumimoji="0" lang="en-US" sz="2800" b="0" i="0" u="none" strike="noStrike" cap="none" normalizeH="0" baseline="0" dirty="0" smtClean="0">
                <a:ln>
                  <a:noFill/>
                </a:ln>
                <a:solidFill>
                  <a:srgbClr val="FFC000"/>
                </a:solidFill>
                <a:effectLst/>
                <a:latin typeface="helvetica"/>
              </a:rPr>
              <a:t>greu</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să</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cred</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că</a:t>
            </a:r>
            <a:r>
              <a:rPr kumimoji="0" lang="en-US" sz="2800" b="0" i="0" u="none" strike="noStrike" cap="none" normalizeH="0" baseline="0" dirty="0" smtClean="0">
                <a:ln>
                  <a:noFill/>
                </a:ln>
                <a:solidFill>
                  <a:srgbClr val="FFC000"/>
                </a:solidFill>
                <a:effectLst/>
                <a:latin typeface="helvetica"/>
              </a:rPr>
              <a:t> s-</a:t>
            </a:r>
            <a:r>
              <a:rPr kumimoji="0" lang="en-US" sz="2800" b="0" i="0" u="none" strike="noStrike" cap="none" normalizeH="0" baseline="0" dirty="0" smtClean="0">
                <a:ln>
                  <a:noFill/>
                </a:ln>
                <a:solidFill>
                  <a:srgbClr val="FFC000"/>
                </a:solidFill>
                <a:effectLst/>
                <a:latin typeface="helvetica"/>
              </a:rPr>
              <a:t>ar</a:t>
            </a:r>
            <a:r>
              <a:rPr kumimoji="0" lang="en-US" sz="2800" b="0" i="0" u="none" strike="noStrike" cap="none" normalizeH="0" baseline="0" dirty="0" smtClean="0">
                <a:ln>
                  <a:noFill/>
                </a:ln>
                <a:solidFill>
                  <a:srgbClr val="FFC000"/>
                </a:solidFill>
                <a:effectLst/>
                <a:latin typeface="helvetica"/>
              </a:rPr>
              <a:t> mai </a:t>
            </a:r>
            <a:r>
              <a:rPr kumimoji="0" lang="en-US" sz="2800" b="0" i="0" u="none" strike="noStrike" cap="none" normalizeH="0" baseline="0" dirty="0" smtClean="0">
                <a:ln>
                  <a:noFill/>
                </a:ln>
                <a:solidFill>
                  <a:srgbClr val="FFC000"/>
                </a:solidFill>
                <a:effectLst/>
                <a:latin typeface="helvetica"/>
              </a:rPr>
              <a:t>interesa</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cineva</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în</a:t>
            </a:r>
            <a:r>
              <a:rPr kumimoji="0" lang="en-US" sz="2800" b="0" i="0" u="none" strike="noStrike" cap="none" normalizeH="0" baseline="0" dirty="0" smtClean="0">
                <a:ln>
                  <a:noFill/>
                </a:ln>
                <a:solidFill>
                  <a:srgbClr val="FFC000"/>
                </a:solidFill>
                <a:effectLst/>
                <a:latin typeface="helvetica"/>
              </a:rPr>
              <a:t> mod </a:t>
            </a:r>
            <a:r>
              <a:rPr kumimoji="0" lang="ro-RO" sz="2800" b="0" i="0" u="none" strike="noStrike" cap="none" normalizeH="0" baseline="0" noProof="1" smtClean="0">
                <a:ln>
                  <a:noFill/>
                </a:ln>
                <a:solidFill>
                  <a:srgbClr val="FFC000"/>
                </a:solidFill>
                <a:effectLst/>
                <a:latin typeface="helvetica"/>
              </a:rPr>
              <a:t>activ</a:t>
            </a:r>
            <a:r>
              <a:rPr kumimoji="0" lang="en-US" sz="2800" b="0" i="0" u="none" strike="noStrike" cap="none" normalizeH="0" baseline="0" dirty="0" smtClean="0">
                <a:ln>
                  <a:noFill/>
                </a:ln>
                <a:solidFill>
                  <a:srgbClr val="FFC000"/>
                </a:solidFill>
                <a:effectLst/>
                <a:latin typeface="helvetica"/>
              </a:rPr>
              <a:t> de </a:t>
            </a:r>
            <a:r>
              <a:rPr kumimoji="0" lang="en-US" sz="2800" b="0" i="0" u="none" strike="noStrike" cap="none" normalizeH="0" baseline="0" dirty="0" smtClean="0">
                <a:ln>
                  <a:noFill/>
                </a:ln>
                <a:solidFill>
                  <a:srgbClr val="FFC000"/>
                </a:solidFill>
                <a:effectLst/>
                <a:latin typeface="helvetica"/>
              </a:rPr>
              <a:t>istorie</a:t>
            </a:r>
            <a:r>
              <a:rPr kumimoji="0" lang="en-US" sz="2800" b="0" i="0" u="none" strike="noStrike" cap="none" normalizeH="0" baseline="0" dirty="0" smtClean="0">
                <a:ln>
                  <a:noFill/>
                </a:ln>
                <a:solidFill>
                  <a:srgbClr val="FFC000"/>
                </a:solidFill>
                <a:effectLst/>
                <a:latin typeface="helvetica"/>
              </a:rPr>
              <a:t>. A </a:t>
            </a:r>
            <a:r>
              <a:rPr kumimoji="0" lang="en-US" sz="2800" b="0" i="0" u="none" strike="noStrike" cap="none" normalizeH="0" baseline="0" dirty="0" smtClean="0">
                <a:ln>
                  <a:noFill/>
                </a:ln>
                <a:solidFill>
                  <a:srgbClr val="FFC000"/>
                </a:solidFill>
                <a:effectLst/>
                <a:latin typeface="helvetica"/>
              </a:rPr>
              <a:t>ajuns</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să</a:t>
            </a:r>
            <a:r>
              <a:rPr kumimoji="0" lang="en-US" sz="2800" b="0" i="0" u="none" strike="noStrike" cap="none" normalizeH="0" baseline="0" dirty="0" smtClean="0">
                <a:ln>
                  <a:noFill/>
                </a:ln>
                <a:solidFill>
                  <a:srgbClr val="FFC000"/>
                </a:solidFill>
                <a:effectLst/>
                <a:latin typeface="helvetica"/>
              </a:rPr>
              <a:t> fie un </a:t>
            </a:r>
            <a:r>
              <a:rPr kumimoji="0" lang="en-US" sz="2800" b="0" i="0" u="none" strike="noStrike" cap="none" normalizeH="0" baseline="0" dirty="0" smtClean="0">
                <a:ln>
                  <a:noFill/>
                </a:ln>
                <a:solidFill>
                  <a:srgbClr val="FFC000"/>
                </a:solidFill>
                <a:effectLst/>
                <a:latin typeface="helvetica"/>
              </a:rPr>
              <a:t>obiect</a:t>
            </a:r>
            <a:r>
              <a:rPr kumimoji="0" lang="en-US" sz="2800" b="0" i="0" u="none" strike="noStrike" cap="none" normalizeH="0" baseline="0" dirty="0" smtClean="0">
                <a:ln>
                  <a:noFill/>
                </a:ln>
                <a:solidFill>
                  <a:srgbClr val="FFC000"/>
                </a:solidFill>
                <a:effectLst/>
                <a:latin typeface="helvetica"/>
              </a:rPr>
              <a:t> de </a:t>
            </a:r>
            <a:r>
              <a:rPr kumimoji="0" lang="en-US" sz="2800" b="0" i="0" u="none" strike="noStrike" cap="none" normalizeH="0" baseline="0" dirty="0" smtClean="0">
                <a:ln>
                  <a:noFill/>
                </a:ln>
                <a:solidFill>
                  <a:srgbClr val="FFC000"/>
                </a:solidFill>
                <a:effectLst/>
                <a:latin typeface="helvetica"/>
              </a:rPr>
              <a:t>studiu</a:t>
            </a:r>
            <a:r>
              <a:rPr kumimoji="0" lang="en-US" sz="2800" b="0" i="0" u="none" strike="noStrike" cap="none" normalizeH="0" baseline="0" dirty="0" smtClean="0">
                <a:ln>
                  <a:noFill/>
                </a:ln>
                <a:solidFill>
                  <a:srgbClr val="FFC000"/>
                </a:solidFill>
                <a:effectLst/>
                <a:latin typeface="helvetica"/>
              </a:rPr>
              <a:t> de </a:t>
            </a:r>
            <a:r>
              <a:rPr kumimoji="0" lang="en-US" sz="2800" b="0" i="0" u="none" strike="noStrike" cap="none" normalizeH="0" baseline="0" dirty="0" smtClean="0">
                <a:ln>
                  <a:noFill/>
                </a:ln>
                <a:solidFill>
                  <a:srgbClr val="FFC000"/>
                </a:solidFill>
                <a:effectLst/>
                <a:latin typeface="helvetica"/>
              </a:rPr>
              <a:t>umplutură</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în</a:t>
            </a:r>
            <a:r>
              <a:rPr kumimoji="0" lang="en-US" sz="2800" b="0" i="0" u="none" strike="noStrike" cap="none" normalizeH="0" baseline="0" dirty="0" smtClean="0">
                <a:ln>
                  <a:noFill/>
                </a:ln>
                <a:solidFill>
                  <a:srgbClr val="FFC000"/>
                </a:solidFill>
                <a:effectLst/>
                <a:latin typeface="helvetica"/>
              </a:rPr>
              <a:t> care </a:t>
            </a:r>
            <a:r>
              <a:rPr kumimoji="0" lang="en-US" sz="2800" b="0" i="0" u="none" strike="noStrike" cap="none" normalizeH="0" baseline="0" dirty="0" smtClean="0">
                <a:ln>
                  <a:noFill/>
                </a:ln>
                <a:solidFill>
                  <a:srgbClr val="FFC000"/>
                </a:solidFill>
                <a:effectLst/>
                <a:latin typeface="helvetica"/>
              </a:rPr>
              <a:t>participanţii</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să</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debusoleze</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profesorii</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prin</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câte</a:t>
            </a:r>
            <a:r>
              <a:rPr kumimoji="0" lang="en-US" sz="2800" b="0" i="0" u="none" strike="noStrike" cap="none" normalizeH="0" baseline="0" dirty="0" smtClean="0">
                <a:ln>
                  <a:noFill/>
                </a:ln>
                <a:solidFill>
                  <a:srgbClr val="FFC000"/>
                </a:solidFill>
                <a:effectLst/>
                <a:latin typeface="helvetica"/>
              </a:rPr>
              <a:t> un </a:t>
            </a:r>
            <a:r>
              <a:rPr kumimoji="0" lang="en-US" sz="2800" b="0" i="0" u="none" strike="noStrike" cap="none" normalizeH="0" baseline="0" dirty="0" smtClean="0">
                <a:ln>
                  <a:noFill/>
                </a:ln>
                <a:solidFill>
                  <a:srgbClr val="FFC000"/>
                </a:solidFill>
                <a:effectLst/>
                <a:latin typeface="helvetica"/>
              </a:rPr>
              <a:t>căscat</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sincer</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şi</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dezinvolt</a:t>
            </a:r>
            <a:r>
              <a:rPr kumimoji="0" lang="en-US" sz="2800" b="0" i="0" u="none" strike="noStrike" cap="none" normalizeH="0" baseline="0" dirty="0" smtClean="0">
                <a:ln>
                  <a:noFill/>
                </a:ln>
                <a:solidFill>
                  <a:srgbClr val="FFC000"/>
                </a:solidFill>
                <a:effectLst/>
                <a:latin typeface="helvetica"/>
              </a:rPr>
              <a:t>.</a:t>
            </a:r>
            <a:endParaRPr lang="ro-RO" sz="2800" dirty="0" smtClean="0">
              <a:solidFill>
                <a:srgbClr val="FFC000"/>
              </a:solidFill>
              <a:latin typeface="helvetica"/>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Pe</a:t>
            </a:r>
            <a:r>
              <a:rPr kumimoji="0" lang="en-US" sz="2800" b="0" i="0" u="none" strike="noStrike" cap="none" normalizeH="0" baseline="0" dirty="0" smtClean="0">
                <a:ln>
                  <a:noFill/>
                </a:ln>
                <a:solidFill>
                  <a:srgbClr val="FFC000"/>
                </a:solidFill>
                <a:effectLst/>
                <a:latin typeface="helvetica"/>
              </a:rPr>
              <a:t> de o </a:t>
            </a:r>
            <a:r>
              <a:rPr kumimoji="0" lang="en-US" sz="2800" b="0" i="0" u="none" strike="noStrike" cap="none" normalizeH="0" baseline="0" dirty="0" smtClean="0">
                <a:ln>
                  <a:noFill/>
                </a:ln>
                <a:solidFill>
                  <a:srgbClr val="FFC000"/>
                </a:solidFill>
                <a:effectLst/>
                <a:latin typeface="helvetica"/>
              </a:rPr>
              <a:t>altă</a:t>
            </a:r>
            <a:r>
              <a:rPr kumimoji="0" lang="en-US" sz="2800" b="0" i="0" u="none" strike="noStrike" cap="none" normalizeH="0" baseline="0" dirty="0" smtClean="0">
                <a:ln>
                  <a:noFill/>
                </a:ln>
                <a:solidFill>
                  <a:srgbClr val="FFC000"/>
                </a:solidFill>
                <a:effectLst/>
                <a:latin typeface="helvetica"/>
              </a:rPr>
              <a:t> parte, </a:t>
            </a:r>
            <a:r>
              <a:rPr kumimoji="0" lang="en-US" sz="2800" b="0" i="0" u="none" strike="noStrike" cap="none" normalizeH="0" baseline="0" dirty="0" smtClean="0">
                <a:ln>
                  <a:noFill/>
                </a:ln>
                <a:solidFill>
                  <a:srgbClr val="FFC000"/>
                </a:solidFill>
                <a:effectLst/>
                <a:latin typeface="helvetica"/>
              </a:rPr>
              <a:t>dezvoltarea</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tehnologiilor</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în</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ritm</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exponenţial</a:t>
            </a:r>
            <a:r>
              <a:rPr kumimoji="0" lang="en-US" sz="2800" b="0" i="0" u="none" strike="noStrike" cap="none" normalizeH="0" baseline="0" dirty="0" smtClean="0">
                <a:ln>
                  <a:noFill/>
                </a:ln>
                <a:solidFill>
                  <a:srgbClr val="FFC000"/>
                </a:solidFill>
                <a:effectLst/>
                <a:latin typeface="helvetica"/>
              </a:rPr>
              <a:t> ne face </a:t>
            </a:r>
            <a:r>
              <a:rPr kumimoji="0" lang="en-US" sz="2800" b="0" i="0" u="none" strike="noStrike" cap="none" normalizeH="0" baseline="0" dirty="0" smtClean="0">
                <a:ln>
                  <a:noFill/>
                </a:ln>
                <a:solidFill>
                  <a:srgbClr val="FFC000"/>
                </a:solidFill>
                <a:effectLst/>
                <a:latin typeface="helvetica"/>
              </a:rPr>
              <a:t>dificilă</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formarea</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unei</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imagini</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obiective</a:t>
            </a:r>
            <a:r>
              <a:rPr kumimoji="0" lang="en-US" sz="2800" b="0" i="0" u="none" strike="noStrike" cap="none" normalizeH="0" baseline="0" dirty="0" smtClean="0">
                <a:ln>
                  <a:noFill/>
                </a:ln>
                <a:solidFill>
                  <a:srgbClr val="FFC000"/>
                </a:solidFill>
                <a:effectLst/>
                <a:latin typeface="helvetica"/>
              </a:rPr>
              <a:t> de </a:t>
            </a:r>
            <a:r>
              <a:rPr kumimoji="0" lang="en-US" sz="2800" b="0" i="0" u="none" strike="noStrike" cap="none" normalizeH="0" baseline="0" dirty="0" smtClean="0">
                <a:ln>
                  <a:noFill/>
                </a:ln>
                <a:solidFill>
                  <a:srgbClr val="FFC000"/>
                </a:solidFill>
                <a:effectLst/>
                <a:latin typeface="helvetica"/>
              </a:rPr>
              <a:t>ansamblu</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asupra</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prezentului</a:t>
            </a:r>
            <a:r>
              <a:rPr kumimoji="0" lang="en-US" sz="2800" b="0" i="0" u="none" strike="noStrike" cap="none" normalizeH="0" baseline="0" dirty="0" smtClean="0">
                <a:ln>
                  <a:noFill/>
                </a:ln>
                <a:solidFill>
                  <a:srgbClr val="FFC000"/>
                </a:solidFill>
                <a:effectLst/>
                <a:latin typeface="helvetica"/>
              </a:rPr>
              <a:t>.</a:t>
            </a:r>
            <a:r>
              <a:rPr kumimoji="0" lang="ro-RO"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Ce</a:t>
            </a:r>
            <a:r>
              <a:rPr kumimoji="0" lang="en-US"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să</a:t>
            </a:r>
            <a:r>
              <a:rPr kumimoji="0" lang="en-US" sz="2800" b="0" i="0" u="none" strike="noStrike" cap="none" normalizeH="0" baseline="0" dirty="0" smtClean="0">
                <a:ln>
                  <a:noFill/>
                </a:ln>
                <a:solidFill>
                  <a:srgbClr val="FFC000"/>
                </a:solidFill>
                <a:effectLst/>
                <a:latin typeface="helvetica"/>
              </a:rPr>
              <a:t> mai </a:t>
            </a:r>
            <a:r>
              <a:rPr kumimoji="0" lang="en-US" sz="2800" b="0" i="0" u="none" strike="noStrike" cap="none" normalizeH="0" baseline="0" dirty="0" smtClean="0">
                <a:ln>
                  <a:noFill/>
                </a:ln>
                <a:solidFill>
                  <a:srgbClr val="FFC000"/>
                </a:solidFill>
                <a:effectLst/>
                <a:latin typeface="helvetica"/>
              </a:rPr>
              <a:t>vorbim</a:t>
            </a:r>
            <a:r>
              <a:rPr kumimoji="0" lang="ro-RO"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de</a:t>
            </a:r>
            <a:r>
              <a:rPr kumimoji="0" lang="ro-RO"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helvetica"/>
              </a:rPr>
              <a:t>trecut</a:t>
            </a:r>
            <a:r>
              <a:rPr kumimoji="0" lang="en-US" sz="2800" b="0" i="0" u="none" strike="noStrike" cap="none" normalizeH="0" baseline="0" dirty="0" smtClean="0">
                <a:ln>
                  <a:noFill/>
                </a:ln>
                <a:solidFill>
                  <a:srgbClr val="FFC000"/>
                </a:solidFill>
                <a:effectLst/>
                <a:latin typeface="helvetica"/>
              </a:rPr>
              <a:t>…</a:t>
            </a:r>
            <a:r>
              <a:rPr kumimoji="0" lang="ro-RO" sz="2800" b="0" i="0" u="none" strike="noStrike" cap="none" normalizeH="0" baseline="0" dirty="0" smtClean="0">
                <a:ln>
                  <a:noFill/>
                </a:ln>
                <a:solidFill>
                  <a:srgbClr val="FFC000"/>
                </a:solidFill>
                <a:effectLst/>
                <a:latin typeface="helvetica"/>
              </a:rPr>
              <a:t> </a:t>
            </a:r>
            <a:r>
              <a:rPr kumimoji="0" lang="en-US" sz="2800" b="0" i="0" u="none" strike="noStrike" cap="none" normalizeH="0" baseline="0" dirty="0" smtClean="0">
                <a:ln>
                  <a:noFill/>
                </a:ln>
                <a:solidFill>
                  <a:srgbClr val="FFC000"/>
                </a:solidFill>
                <a:effectLst/>
                <a:latin typeface="Arial" pitchFamily="34" charset="0"/>
              </a:rPr>
              <a:t/>
            </a:r>
            <a:br>
              <a:rPr kumimoji="0" lang="en-US" sz="2800" b="0" i="0" u="none" strike="noStrike" cap="none" normalizeH="0" baseline="0" dirty="0" smtClean="0">
                <a:ln>
                  <a:noFill/>
                </a:ln>
                <a:solidFill>
                  <a:srgbClr val="FFC000"/>
                </a:solidFill>
                <a:effectLst/>
                <a:latin typeface="Arial" pitchFamily="34" charset="0"/>
              </a:rPr>
            </a:br>
            <a:r>
              <a:rPr kumimoji="0" lang="en-US" sz="2800" b="0" i="0" u="none" strike="noStrike" cap="none" normalizeH="0" baseline="0" dirty="0" smtClean="0">
                <a:ln>
                  <a:noFill/>
                </a:ln>
                <a:solidFill>
                  <a:srgbClr val="FFC000"/>
                </a:solidFill>
                <a:effectLst/>
                <a:latin typeface="Arial" pitchFamily="34" charset="0"/>
              </a:rPr>
              <a:t/>
            </a:r>
            <a:br>
              <a:rPr kumimoji="0" lang="en-US" sz="2800" b="0" i="0" u="none" strike="noStrike" cap="none" normalizeH="0" baseline="0" dirty="0" smtClean="0">
                <a:ln>
                  <a:noFill/>
                </a:ln>
                <a:solidFill>
                  <a:srgbClr val="FFC000"/>
                </a:solidFill>
                <a:effectLst/>
                <a:latin typeface="Arial" pitchFamily="34" charset="0"/>
              </a:rPr>
            </a:br>
            <a:endParaRPr kumimoji="0" lang="en-US" sz="2800" b="0" i="0" u="none" strike="noStrike" cap="none" normalizeH="0" baseline="0" dirty="0" smtClean="0">
              <a:ln>
                <a:noFill/>
              </a:ln>
              <a:solidFill>
                <a:srgbClr val="FFC000"/>
              </a:solidFill>
              <a:effectLst/>
              <a:latin typeface="helvetica"/>
            </a:endParaRPr>
          </a:p>
        </p:txBody>
      </p:sp>
      <p:pic>
        <p:nvPicPr>
          <p:cNvPr id="175106" name="Picture 2" descr=":hi:"/>
          <p:cNvPicPr>
            <a:picLocks noChangeAspect="1" noChangeArrowheads="1" noCrop="1"/>
          </p:cNvPicPr>
          <p:nvPr/>
        </p:nvPicPr>
        <p:blipFill>
          <a:blip r:embed="rId2"/>
          <a:srcRect/>
          <a:stretch>
            <a:fillRect/>
          </a:stretch>
        </p:blipFill>
        <p:spPr bwMode="auto">
          <a:xfrm>
            <a:off x="14854238" y="-381000"/>
            <a:ext cx="171450" cy="171450"/>
          </a:xfrm>
          <a:prstGeom prst="rect">
            <a:avLst/>
          </a:prstGeom>
          <a:noFill/>
        </p:spPr>
      </p:pic>
      <p:pic>
        <p:nvPicPr>
          <p:cNvPr id="175107" name="Picture 3" descr=":yahoo:"/>
          <p:cNvPicPr>
            <a:picLocks noChangeAspect="1" noChangeArrowheads="1" noCrop="1"/>
          </p:cNvPicPr>
          <p:nvPr/>
        </p:nvPicPr>
        <p:blipFill>
          <a:blip r:embed="rId3"/>
          <a:srcRect/>
          <a:stretch>
            <a:fillRect/>
          </a:stretch>
        </p:blipFill>
        <p:spPr bwMode="auto">
          <a:xfrm>
            <a:off x="14959013" y="-381000"/>
            <a:ext cx="200025" cy="209550"/>
          </a:xfrm>
          <a:prstGeom prst="rect">
            <a:avLst/>
          </a:prstGeom>
          <a:noFill/>
        </p:spPr>
      </p:pic>
      <p:pic>
        <p:nvPicPr>
          <p:cNvPr id="175109" name="Picture 5" descr="https://encrypted-tbn0.gstatic.com/images?q=tbn:ANd9GcSK0wrfZtQtTPWvlqwFQOCrObv9xqirkhVUvOnjJ3Y8NVMc4OdB"/>
          <p:cNvPicPr>
            <a:picLocks noChangeAspect="1" noChangeArrowheads="1"/>
          </p:cNvPicPr>
          <p:nvPr/>
        </p:nvPicPr>
        <p:blipFill>
          <a:blip r:embed="rId4"/>
          <a:srcRect/>
          <a:stretch>
            <a:fillRect/>
          </a:stretch>
        </p:blipFill>
        <p:spPr bwMode="auto">
          <a:xfrm>
            <a:off x="1981200" y="0"/>
            <a:ext cx="4267200" cy="14192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15.jpeg"/></Relationships>
</file>

<file path=ppt/theme/_rels/theme16.xml.rels><?xml version="1.0" encoding="UTF-8" standalone="yes"?>
<Relationships xmlns="http://schemas.openxmlformats.org/package/2006/relationships"><Relationship Id="rId1" Type="http://schemas.openxmlformats.org/officeDocument/2006/relationships/image" Target="../media/image7.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16.jpeg"/></Relationships>
</file>

<file path=ppt/theme/_rels/theme19.xml.rels><?xml version="1.0" encoding="UTF-8" standalone="yes"?>
<Relationships xmlns="http://schemas.openxmlformats.org/package/2006/relationships"><Relationship Id="rId1" Type="http://schemas.openxmlformats.org/officeDocument/2006/relationships/image" Target="../media/image17.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Turist">
  <a:themeElements>
    <a:clrScheme name="Hârti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urist">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urist">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Solstițiu">
  <a:themeElements>
    <a:clrScheme name="Particularizare 4">
      <a:dk1>
        <a:sysClr val="windowText" lastClr="000000"/>
      </a:dk1>
      <a:lt1>
        <a:srgbClr val="E2AFD8"/>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țiu">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țiu">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Median">
  <a:themeElements>
    <a:clrScheme name="Particularizare 8">
      <a:dk1>
        <a:sysClr val="windowText" lastClr="000000"/>
      </a:dk1>
      <a:lt1>
        <a:srgbClr val="FBE1A1"/>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Hârtie">
  <a:themeElements>
    <a:clrScheme name="Particularizare 9">
      <a:dk1>
        <a:srgbClr val="B55475"/>
      </a:dk1>
      <a:lt1>
        <a:sysClr val="window" lastClr="FFFFFF"/>
      </a:lt1>
      <a:dk2>
        <a:srgbClr val="E2BDCA"/>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ârtie">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ârtie">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3.xml><?xml version="1.0" encoding="utf-8"?>
<a:theme xmlns:a="http://schemas.openxmlformats.org/drawingml/2006/main" name="1_Median">
  <a:themeElements>
    <a:clrScheme name="Particularizare 11">
      <a:dk1>
        <a:sysClr val="windowText" lastClr="000000"/>
      </a:dk1>
      <a:lt1>
        <a:srgbClr val="EAB290"/>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1_Vervă">
  <a:themeElements>
    <a:clrScheme name="Particularizare 12">
      <a:dk1>
        <a:sysClr val="windowText" lastClr="000000"/>
      </a:dk1>
      <a:lt1>
        <a:sysClr val="window" lastClr="FFFFFF"/>
      </a:lt1>
      <a:dk2>
        <a:srgbClr val="666666"/>
      </a:dk2>
      <a:lt2>
        <a:srgbClr val="E9006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ă">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Urban">
  <a:themeElements>
    <a:clrScheme name="Particularizare 13">
      <a:dk1>
        <a:sysClr val="windowText" lastClr="000000"/>
      </a:dk1>
      <a:lt1>
        <a:srgbClr val="A5A5A5"/>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1_Culme">
  <a:themeElements>
    <a:clrScheme name="Particularizare 9">
      <a:dk1>
        <a:srgbClr val="B55475"/>
      </a:dk1>
      <a:lt1>
        <a:sysClr val="window" lastClr="FFFFFF"/>
      </a:lt1>
      <a:dk2>
        <a:srgbClr val="E2BDCA"/>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lm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lm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_Forjă">
  <a:themeElements>
    <a:clrScheme name="Particularizare 16">
      <a:dk1>
        <a:sysClr val="windowText" lastClr="000000"/>
      </a:dk1>
      <a:lt1>
        <a:srgbClr val="E99797"/>
      </a:lt1>
      <a:dk2>
        <a:srgbClr val="E99797"/>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rjă">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jă">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8.xml><?xml version="1.0" encoding="utf-8"?>
<a:theme xmlns:a="http://schemas.openxmlformats.org/drawingml/2006/main" name="Origine">
  <a:themeElements>
    <a:clrScheme name="Particularizare 8">
      <a:dk1>
        <a:sysClr val="windowText" lastClr="000000"/>
      </a:dk1>
      <a:lt1>
        <a:srgbClr val="FBE1A1"/>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9.xml><?xml version="1.0" encoding="utf-8"?>
<a:theme xmlns:a="http://schemas.openxmlformats.org/drawingml/2006/main" name="Metrou">
  <a:themeElements>
    <a:clrScheme name="Particularizare 17">
      <a:dk1>
        <a:srgbClr val="BFBFBF"/>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u">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u">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Forjă">
  <a:themeElements>
    <a:clrScheme name="Forjă">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rjă">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jă">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Vervă">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ervă">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ă">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Aspect">
  <a:themeElements>
    <a:clrScheme name="Foiș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urist">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Foișor">
  <a:themeElements>
    <a:clrScheme name="Particularizare 3">
      <a:dk1>
        <a:sysClr val="windowText" lastClr="000000"/>
      </a:dk1>
      <a:lt1>
        <a:srgbClr val="F7E09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oiș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iș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Culme">
  <a:themeElements>
    <a:clrScheme name="Vervă">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lm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lm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Flux">
  <a:themeElements>
    <a:clrScheme name="Particularizare 1">
      <a:dk1>
        <a:sysClr val="windowText" lastClr="000000"/>
      </a:dk1>
      <a:lt1>
        <a:srgbClr val="76D9E8"/>
      </a:lt1>
      <a:dk2>
        <a:srgbClr val="04617B"/>
      </a:dk2>
      <a:lt2>
        <a:srgbClr val="B4ECFC"/>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pulent">
  <a:themeElements>
    <a:clrScheme name="Particularizare 3">
      <a:dk1>
        <a:sysClr val="windowText" lastClr="000000"/>
      </a:dk1>
      <a:lt1>
        <a:srgbClr val="F7E09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Tehnic">
  <a:themeElements>
    <a:clrScheme name="Particularizare 6">
      <a:dk1>
        <a:srgbClr val="595959"/>
      </a:dk1>
      <a:lt1>
        <a:sysClr val="window" lastClr="FFFFFF"/>
      </a:lt1>
      <a:dk2>
        <a:srgbClr val="45FFFA"/>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461</TotalTime>
  <Words>354</Words>
  <Application>Microsoft Office PowerPoint</Application>
  <PresentationFormat>Expunere pe ecran (4:3)</PresentationFormat>
  <Paragraphs>102</Paragraphs>
  <Slides>25</Slides>
  <Notes>0</Notes>
  <HiddenSlides>0</HiddenSlides>
  <MMClips>0</MMClips>
  <ScaleCrop>false</ScaleCrop>
  <HeadingPairs>
    <vt:vector size="4" baseType="variant">
      <vt:variant>
        <vt:lpstr>Temă</vt:lpstr>
      </vt:variant>
      <vt:variant>
        <vt:i4>19</vt:i4>
      </vt:variant>
      <vt:variant>
        <vt:lpstr>Titluri diapozitive</vt:lpstr>
      </vt:variant>
      <vt:variant>
        <vt:i4>25</vt:i4>
      </vt:variant>
    </vt:vector>
  </HeadingPairs>
  <TitlesOfParts>
    <vt:vector size="44" baseType="lpstr">
      <vt:lpstr>Turist</vt:lpstr>
      <vt:lpstr>Forjă</vt:lpstr>
      <vt:lpstr>Vervă</vt:lpstr>
      <vt:lpstr>Aspect</vt:lpstr>
      <vt:lpstr>Foișor</vt:lpstr>
      <vt:lpstr>Culme</vt:lpstr>
      <vt:lpstr>Flux</vt:lpstr>
      <vt:lpstr>Opulent</vt:lpstr>
      <vt:lpstr>Tehnic</vt:lpstr>
      <vt:lpstr>Solstițiu</vt:lpstr>
      <vt:lpstr>Median</vt:lpstr>
      <vt:lpstr>Hârtie</vt:lpstr>
      <vt:lpstr>1_Median</vt:lpstr>
      <vt:lpstr>1_Vervă</vt:lpstr>
      <vt:lpstr>Urban</vt:lpstr>
      <vt:lpstr>1_Culme</vt:lpstr>
      <vt:lpstr>1_Forjă</vt:lpstr>
      <vt:lpstr>Origine</vt:lpstr>
      <vt:lpstr>Metrou</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lpstr>Diapozitivul 15</vt:lpstr>
      <vt:lpstr>Diapozitivul 16</vt:lpstr>
      <vt:lpstr>Diapozitivul 17</vt:lpstr>
      <vt:lpstr>Diapozitivul 18</vt:lpstr>
      <vt:lpstr>Diapozitivul 19</vt:lpstr>
      <vt:lpstr>Diapozitivul 20</vt:lpstr>
      <vt:lpstr>Diapozitivul 21</vt:lpstr>
      <vt:lpstr>Diapozitivul 22</vt:lpstr>
      <vt:lpstr>Diapozitivul 23</vt:lpstr>
      <vt:lpstr>Diapozitivul 24</vt:lpstr>
      <vt:lpstr>Diapozitivul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USER</dc:creator>
  <cp:lastModifiedBy>USER</cp:lastModifiedBy>
  <cp:revision>51</cp:revision>
  <dcterms:created xsi:type="dcterms:W3CDTF">2013-11-15T13:53:50Z</dcterms:created>
  <dcterms:modified xsi:type="dcterms:W3CDTF">2013-11-17T12:39:59Z</dcterms:modified>
</cp:coreProperties>
</file>