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785813"/>
            <a:ext cx="9144000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2020-02-04T18:10:03Z</dcterms:modified>
</cp:coreProperties>
</file>