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copii-in-jurul-lumii-felicitare-1-iu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3124200" cy="30670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04800"/>
            <a:ext cx="59959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362200"/>
            <a:ext cx="1335332" cy="26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http://www.copilul.ro/_files/articole/joc-aer-liber-copi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267201"/>
            <a:ext cx="3429000" cy="2590800"/>
          </a:xfrm>
          <a:prstGeom prst="rect">
            <a:avLst/>
          </a:prstGeom>
          <a:noFill/>
        </p:spPr>
      </p:pic>
      <p:pic>
        <p:nvPicPr>
          <p:cNvPr id="1032" name="Picture 8" descr="http://www.justkids.it/images/tiro_fune.jpg?5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019799" y="4267200"/>
            <a:ext cx="3124198" cy="2590800"/>
          </a:xfrm>
          <a:prstGeom prst="rect">
            <a:avLst/>
          </a:prstGeom>
          <a:noFill/>
        </p:spPr>
      </p:pic>
      <p:pic>
        <p:nvPicPr>
          <p:cNvPr id="1034" name="Picture 10" descr="http://scms.machteamsoft.ro/uploads/photos/652x450/652x450_106990-tipuri-de-jocuri-care-il-fac-fericit-pe-copilul-tau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4267200"/>
            <a:ext cx="2590800" cy="2590800"/>
          </a:xfrm>
          <a:prstGeom prst="rect">
            <a:avLst/>
          </a:prstGeom>
          <a:noFill/>
        </p:spPr>
      </p:pic>
      <p:pic>
        <p:nvPicPr>
          <p:cNvPr id="1036" name="Picture 12" descr="http://www.copilul.ro/_files/articole/prieteni-joc-copii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4600" y="1219200"/>
            <a:ext cx="2819400" cy="3057526"/>
          </a:xfrm>
          <a:prstGeom prst="rect">
            <a:avLst/>
          </a:prstGeom>
          <a:noFill/>
        </p:spPr>
      </p:pic>
      <p:pic>
        <p:nvPicPr>
          <p:cNvPr id="1038" name="Picture 14" descr="http://www.copilul.ro/_files/invatarea_prin_joaca_la_copii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219200"/>
            <a:ext cx="3200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2015-06-01T06:20:22Z</dcterms:modified>
</cp:coreProperties>
</file>