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8174-4A75-444D-B168-343C689240E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A21D-925E-4B27-9949-A3116B2108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2017-02-20T06:22:11Z</dcterms:created>
  <dcterms:modified xsi:type="dcterms:W3CDTF">2017-02-20T06:23:25Z</dcterms:modified>
</cp:coreProperties>
</file>