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odora\Pictures\Activități-cl.5 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9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2018-09-12T18:12:59Z</dcterms:modified>
</cp:coreProperties>
</file>