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177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28600"/>
            <a:ext cx="33813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6400800"/>
            <a:ext cx="14192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685624">
            <a:off x="7788039" y="475321"/>
            <a:ext cx="10191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308154">
            <a:off x="230103" y="477643"/>
            <a:ext cx="1409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6400800"/>
            <a:ext cx="7905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 descr="C:\Users\Teodora\Pictures\31-1.11.2017\P131052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664869">
            <a:off x="337127" y="925844"/>
            <a:ext cx="2590800" cy="1729653"/>
          </a:xfrm>
          <a:prstGeom prst="rect">
            <a:avLst/>
          </a:prstGeom>
          <a:noFill/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1000" y="2438400"/>
            <a:ext cx="9048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76600" y="1143000"/>
            <a:ext cx="2295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295400"/>
            <a:ext cx="1295400" cy="222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359835">
            <a:off x="6031858" y="1023784"/>
            <a:ext cx="2500542" cy="1750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4800" y="3048000"/>
            <a:ext cx="21526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667000" y="2819400"/>
            <a:ext cx="2171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6200000">
            <a:off x="4694973" y="3458428"/>
            <a:ext cx="2497258" cy="1981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162800" y="3352800"/>
            <a:ext cx="1752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09600" y="4724400"/>
            <a:ext cx="18383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590800" y="4572000"/>
            <a:ext cx="22002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10</cp:revision>
  <dcterms:created xsi:type="dcterms:W3CDTF">2006-08-16T00:00:00Z</dcterms:created>
  <dcterms:modified xsi:type="dcterms:W3CDTF">2017-11-02T04:39:13Z</dcterms:modified>
</cp:coreProperties>
</file>