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rscmihaiviteazul.ro/sgmv/images/evenimente/1-decembrie-20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0"/>
            <a:ext cx="8534400" cy="4114800"/>
          </a:xfrm>
          <a:prstGeom prst="rect">
            <a:avLst/>
          </a:prstGeom>
          <a:noFill/>
        </p:spPr>
      </p:pic>
      <p:pic>
        <p:nvPicPr>
          <p:cNvPr id="1028" name="Picture 4" descr="Imagini pentru 1 decembrie 2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0"/>
            <a:ext cx="3810000" cy="2352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2015-12-04T16:12:48Z</dcterms:modified>
</cp:coreProperties>
</file>