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odora\Pictures\8.03.2016\8mart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1905000" cy="3810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990600"/>
            <a:ext cx="49634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505200"/>
            <a:ext cx="595664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odora\Pictures\8.03.2016\8 martie felicit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105275" cy="6248400"/>
          </a:xfrm>
          <a:prstGeom prst="rect">
            <a:avLst/>
          </a:prstGeom>
          <a:noFill/>
        </p:spPr>
      </p:pic>
      <p:pic>
        <p:nvPicPr>
          <p:cNvPr id="2051" name="Picture 3" descr="C:\Users\Teodora\Pictures\8.03.2016\felicitari-pentru-mama-de-8-mart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31292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odora\Pictures\8.03.2016\felicitari-de-8-mart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381000"/>
            <a:ext cx="8518585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odora\Pictures\8.03.2016\DSCN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579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odora\Pictures\8.03.2016\diploma pentru m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09600"/>
            <a:ext cx="3821617" cy="54836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10</cp:revision>
  <dcterms:created xsi:type="dcterms:W3CDTF">2006-08-16T00:00:00Z</dcterms:created>
  <dcterms:modified xsi:type="dcterms:W3CDTF">2016-03-10T09:38:15Z</dcterms:modified>
</cp:coreProperties>
</file>