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480060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C:\Users\Teodora\Pictures\14167580665099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962400"/>
            <a:ext cx="2895600" cy="1524000"/>
          </a:xfrm>
          <a:prstGeom prst="rect">
            <a:avLst/>
          </a:prstGeom>
          <a:noFill/>
        </p:spPr>
      </p:pic>
      <p:pic>
        <p:nvPicPr>
          <p:cNvPr id="1028" name="Picture 4" descr="C:\Users\Teodora\Pictures\14167607445161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3962400"/>
            <a:ext cx="1774359" cy="1447800"/>
          </a:xfrm>
          <a:prstGeom prst="rect">
            <a:avLst/>
          </a:prstGeom>
          <a:noFill/>
        </p:spPr>
      </p:pic>
      <p:pic>
        <p:nvPicPr>
          <p:cNvPr id="1029" name="Picture 5" descr="C:\Users\Teodora\Pictures\14167610711012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5018176"/>
            <a:ext cx="2971800" cy="1839824"/>
          </a:xfrm>
          <a:prstGeom prst="rect">
            <a:avLst/>
          </a:prstGeom>
          <a:noFill/>
        </p:spPr>
      </p:pic>
      <p:pic>
        <p:nvPicPr>
          <p:cNvPr id="1030" name="Picture 6" descr="C:\Users\Teodora\Pictures\141676020025839 (2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29200" y="152400"/>
            <a:ext cx="3886200" cy="3644900"/>
          </a:xfrm>
          <a:prstGeom prst="rect">
            <a:avLst/>
          </a:prstGeom>
          <a:noFill/>
        </p:spPr>
      </p:pic>
      <p:pic>
        <p:nvPicPr>
          <p:cNvPr id="1031" name="Picture 7" descr="C:\Users\Teodora\Pictures\141676074451615 (1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29200" y="3962400"/>
            <a:ext cx="1828800" cy="1211263"/>
          </a:xfrm>
          <a:prstGeom prst="rect">
            <a:avLst/>
          </a:prstGeom>
          <a:noFill/>
        </p:spPr>
      </p:pic>
      <p:pic>
        <p:nvPicPr>
          <p:cNvPr id="1032" name="Picture 8" descr="C:\Users\Teodora\Pictures\141676074451615 (2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24200" y="5334000"/>
            <a:ext cx="1363663" cy="1363663"/>
          </a:xfrm>
          <a:prstGeom prst="rect">
            <a:avLst/>
          </a:prstGeom>
          <a:noFill/>
        </p:spPr>
      </p:pic>
      <p:pic>
        <p:nvPicPr>
          <p:cNvPr id="1033" name="Picture 9" descr="C:\Users\Teodora\Pictures\141676074451615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72000" y="5257800"/>
            <a:ext cx="1600200" cy="1447800"/>
          </a:xfrm>
          <a:prstGeom prst="rect">
            <a:avLst/>
          </a:prstGeom>
          <a:noFill/>
        </p:spPr>
      </p:pic>
      <p:pic>
        <p:nvPicPr>
          <p:cNvPr id="1034" name="Picture 10" descr="C:\Users\Teodora\Pictures\141676074451615 (4)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52400" y="5334000"/>
            <a:ext cx="2895600" cy="1371600"/>
          </a:xfrm>
          <a:prstGeom prst="rect">
            <a:avLst/>
          </a:prstGeom>
          <a:noFill/>
        </p:spPr>
      </p:pic>
      <p:pic>
        <p:nvPicPr>
          <p:cNvPr id="1035" name="Picture 11" descr="C:\Users\Teodora\Pictures\141676074451615 (3)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010400" y="3962400"/>
            <a:ext cx="1905000" cy="1219200"/>
          </a:xfrm>
          <a:prstGeom prst="rect">
            <a:avLst/>
          </a:prstGeom>
          <a:noFill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172200" y="6524625"/>
            <a:ext cx="28479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2014-11-23T17:15:20Z</dcterms:modified>
</cp:coreProperties>
</file>