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1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1.bp.blogspot.com/-tYoDJF1Jo4o/XUKGHVpIZkI/AAAAAAAAEKU/A1VO8i5mf4IxSNXMcm8unjLjww9M22yngCLcBGAs/s640/vizit%25C4%2583-31.07.2019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228600"/>
            <a:ext cx="8534400" cy="644080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1</cp:revision>
  <dcterms:created xsi:type="dcterms:W3CDTF">2006-08-16T00:00:00Z</dcterms:created>
  <dcterms:modified xsi:type="dcterms:W3CDTF">2019-09-30T17:55:15Z</dcterms:modified>
</cp:coreProperties>
</file>