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34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F3B2A-6560-4EB2-8CA5-2E89D2C9D56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1FF39-0E74-4BE7-A4FD-6F4212967F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2017-11-02T04:54:30Z</dcterms:modified>
</cp:coreProperties>
</file>