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35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855603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077200" cy="629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2018-07-11T08:52:57Z</dcterms:modified>
</cp:coreProperties>
</file>