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0"/>
            <a:ext cx="913447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2018-09-20T17:42:06Z</dcterms:modified>
</cp:coreProperties>
</file>