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752600" y="381000"/>
            <a:ext cx="5935662" cy="434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it-IT" sz="3600" kern="10" spc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Careu cu noțiuni matematice - Nr. 8</a:t>
            </a:r>
            <a:endParaRPr lang="en-US" sz="3600" kern="10" spc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096000"/>
            <a:ext cx="14573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90800" y="1143000"/>
          <a:ext cx="4115264" cy="3875130"/>
        </p:xfrm>
        <a:graphic>
          <a:graphicData uri="http://schemas.openxmlformats.org/drawingml/2006/table">
            <a:tbl>
              <a:tblPr/>
              <a:tblGrid>
                <a:gridCol w="205348"/>
                <a:gridCol w="205348"/>
                <a:gridCol w="205348"/>
                <a:gridCol w="205348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  <a:gridCol w="205867"/>
              </a:tblGrid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2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390" marR="623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832242">
            <a:off x="809662" y="3924072"/>
            <a:ext cx="9334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452209">
            <a:off x="7218993" y="1341143"/>
            <a:ext cx="14192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8877638">
            <a:off x="804897" y="1412495"/>
            <a:ext cx="123825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0" y="2971800"/>
            <a:ext cx="1933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6800" y="2590800"/>
            <a:ext cx="11049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8586448">
            <a:off x="6930868" y="4445713"/>
            <a:ext cx="1590675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20355314">
            <a:off x="609600" y="5105400"/>
            <a:ext cx="5524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2644687">
            <a:off x="1496847" y="5205643"/>
            <a:ext cx="7810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362200" y="5257800"/>
            <a:ext cx="9048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657600" y="5562600"/>
            <a:ext cx="15716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638800" y="5181600"/>
            <a:ext cx="7048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15</cp:revision>
  <dcterms:created xsi:type="dcterms:W3CDTF">2006-08-16T00:00:00Z</dcterms:created>
  <dcterms:modified xsi:type="dcterms:W3CDTF">2019-08-27T18:49:35Z</dcterms:modified>
</cp:coreProperties>
</file>