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381000"/>
            <a:ext cx="8115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2019-07-03T18:39:18Z</dcterms:modified>
</cp:coreProperties>
</file>