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671513"/>
            <a:ext cx="86391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4009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2019-04-05T15:39:14Z</dcterms:modified>
</cp:coreProperties>
</file>