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odora\Pictures\Colindători-20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599"/>
            <a:ext cx="8686800" cy="6467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Merry Christmas-20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399"/>
            <a:ext cx="8763000" cy="6531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2018-12-24T11:24:57Z</dcterms:modified>
</cp:coreProperties>
</file>