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F70C-39F0-41FF-8A73-79CBEFDF65AA}" type="datetimeFigureOut">
              <a:rPr lang="en-US" smtClean="0"/>
              <a:pPr/>
              <a:t>12/03/2014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A7E9E-EE0F-4C52-958C-14B553DF7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cdn3.dogomedia.com/pictures/6591/content/funmath.jpg?12968608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0"/>
            <a:ext cx="3085227" cy="2590800"/>
          </a:xfrm>
          <a:prstGeom prst="rect">
            <a:avLst/>
          </a:prstGeom>
          <a:noFill/>
        </p:spPr>
      </p:pic>
      <p:pic>
        <p:nvPicPr>
          <p:cNvPr id="1038" name="Picture 14" descr="http://www.modelfarms-h.schools.nsw.edu.au/documents/4662419/4668522/1318018160446_19eb9eeb2f677328012fd7b348d53a1e.jpg/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066800"/>
            <a:ext cx="6667500" cy="2486026"/>
          </a:xfrm>
          <a:prstGeom prst="rect">
            <a:avLst/>
          </a:prstGeom>
          <a:noFill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04800"/>
            <a:ext cx="564288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 descr="http://www.smallstepsonline.co.uk/news/wp-content/uploads/2014/03/World-Maths-Da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4495800"/>
            <a:ext cx="2143125" cy="2143125"/>
          </a:xfrm>
          <a:prstGeom prst="rect">
            <a:avLst/>
          </a:prstGeom>
          <a:noFill/>
        </p:spPr>
      </p:pic>
      <p:pic>
        <p:nvPicPr>
          <p:cNvPr id="1044" name="Picture 20" descr="https://encrypted-tbn2.gstatic.com/images?q=tbn:ANd9GcS_QQ2ESjLEkQjjarQUVS6x_DnbG4Ze75QfPBeqnB21Vu-9kjD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362200"/>
            <a:ext cx="1752599" cy="1905000"/>
          </a:xfrm>
          <a:prstGeom prst="rect">
            <a:avLst/>
          </a:prstGeom>
          <a:noFill/>
        </p:spPr>
      </p:pic>
      <p:pic>
        <p:nvPicPr>
          <p:cNvPr id="1046" name="Picture 22" descr="https://encrypted-tbn3.gstatic.com/images?q=tbn:ANd9GcQhkZnq_Ou7jbO-hNukLaiHXP3PQFI8EUW6Mm1ssKNrSVDO90od5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3581400"/>
            <a:ext cx="3657600" cy="3276600"/>
          </a:xfrm>
          <a:prstGeom prst="rect">
            <a:avLst/>
          </a:prstGeom>
          <a:noFill/>
        </p:spPr>
      </p:pic>
      <p:pic>
        <p:nvPicPr>
          <p:cNvPr id="1048" name="Picture 24" descr="http://www.ovimagazine.com/images/math01_40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990600"/>
            <a:ext cx="1219200" cy="1143000"/>
          </a:xfrm>
          <a:prstGeom prst="rect">
            <a:avLst/>
          </a:prstGeom>
          <a:noFill/>
        </p:spPr>
      </p:pic>
      <p:pic>
        <p:nvPicPr>
          <p:cNvPr id="1050" name="Picture 26" descr="https://encrypted-tbn2.gstatic.com/images?q=tbn:ANd9GcQr-pp7nep8JyNWlmLRRZ3zTA5x7Wt5Fq6XLalLnVH99xNiNDBN1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0" y="3581400"/>
            <a:ext cx="1632857" cy="914400"/>
          </a:xfrm>
          <a:prstGeom prst="rect">
            <a:avLst/>
          </a:prstGeom>
          <a:noFill/>
        </p:spPr>
      </p:pic>
      <p:pic>
        <p:nvPicPr>
          <p:cNvPr id="1054" name="Picture 30" descr="https://encrypted-tbn2.gstatic.com/images?q=tbn:ANd9GcQaEdDkk8d7MzYSX-xQX0pKHck5VN2K40TJ1U8XgBq16CIeFqw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24800" y="1905000"/>
            <a:ext cx="10668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2014-03-12T17:32:25Z</dcterms:created>
  <dcterms:modified xsi:type="dcterms:W3CDTF">2014-03-12T20:35:15Z</dcterms:modified>
</cp:coreProperties>
</file>