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Imagini\EN-cl.6, 20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Imagini\EN-cl.6, 2018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odora\Pictures\Imagini\EN-cl.6, 2018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odora\Pictures\Imagini\EN-cl.6, 2018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2019-08-29T18:51:14Z</dcterms:modified>
</cp:coreProperties>
</file>