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1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2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3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1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4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7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2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3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2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3CA67-AB15-45B2-9B43-E42BC5214AFF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2B51-94A2-4BBA-B746-317D7E16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Colegiul National ,,Dragos Voda’’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vi-VN" b="1" dirty="0"/>
              <a:t>Colegiul Național „Dragoș Vodă” din Câmpulung Moldovenesc</a:t>
            </a:r>
            <a:r>
              <a:rPr lang="vi-VN" dirty="0"/>
              <a:t> (în trecut </a:t>
            </a:r>
            <a:r>
              <a:rPr lang="vi-VN" i="1" dirty="0"/>
              <a:t>Liceul „Dragoș Vodă”</a:t>
            </a:r>
            <a:r>
              <a:rPr lang="vi-VN" dirty="0"/>
              <a:t>) este un </a:t>
            </a:r>
            <a:r>
              <a:rPr lang="vi-VN" dirty="0" smtClean="0"/>
              <a:t>liceu </a:t>
            </a:r>
            <a:r>
              <a:rPr lang="vi-VN" dirty="0"/>
              <a:t>din </a:t>
            </a:r>
            <a:r>
              <a:rPr lang="vi-VN" dirty="0" smtClean="0"/>
              <a:t>municipiul</a:t>
            </a:r>
            <a:r>
              <a:rPr lang="en-US" dirty="0" smtClean="0"/>
              <a:t> Campulung Moldovenesc, Judetul Suceava</a:t>
            </a:r>
            <a:r>
              <a:rPr lang="vi-VN" dirty="0" smtClean="0"/>
              <a:t> </a:t>
            </a:r>
            <a:r>
              <a:rPr lang="vi-VN" dirty="0"/>
              <a:t>situat în centrul localității, pe Strada Liceului nr. 1.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08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Elevii mai participa si la dansuri populare,iar acestia merg la concursuri in diferite locuri unde ne reprezinta orasul si liceul.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Elevii doritori si buni in unele materii participa la olimpiade,iar unii dintre ei obtin rezultate foarte bune si trec in etapa urmatoare.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Fiecare efort pe care il depune un elev in acest liceu este rasplatit.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76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Avem elevi care au o voce foarte frumoasa,avem trupe de dans,copii ce canta la chitara,la tobe la pian,la vioara iar acestia fac repetitii pentru a deveni tot mai buni.Merg la diferite competitii  in tara noastra sau in strainatate unde au ocazia si de avizita.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Elevii fac o imagine frumoasa a Colegiului  National  ,,Dragos Voda’’.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81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600" dirty="0" smtClean="0"/>
              <a:t>Proiect realizat de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DOROFTEI ISABELLA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9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vi-VN" dirty="0"/>
              <a:t>În prezent, Colegiul Național Dragoș Vodă oferă studii liceale cu o durată de 4 ani, pe 4 profiluri teoretice: dintre care 2 reale: matematică-informatică și științe ale naturii, și 2 umanistice: filologie si științe sociale.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6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Colegiul National ,,Dragos Voda’’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00200"/>
            <a:ext cx="6705599" cy="4724400"/>
          </a:xfrm>
        </p:spPr>
      </p:pic>
    </p:spTree>
    <p:extLst>
      <p:ext uri="{BB962C8B-B14F-4D97-AF65-F5344CB8AC3E}">
        <p14:creationId xmlns:p14="http://schemas.microsoft.com/office/powerpoint/2010/main" val="8048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Activitati extrascolare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De-a lungul timpului Colegiul National ,,Dragos Voda’’ a avut si are diferite activitati extrascolare.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Incepem cu Scoala Altfel care dureaza o saptamana,unde elevii participa la diferite activitati: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Muzeul lemnului,unde elevii merg pentru a studia si a vedea diferite obiecte vechi prelucrate din lemn.</a:t>
            </a:r>
          </a:p>
        </p:txBody>
      </p:sp>
    </p:spTree>
    <p:extLst>
      <p:ext uri="{BB962C8B-B14F-4D97-AF65-F5344CB8AC3E}">
        <p14:creationId xmlns:p14="http://schemas.microsoft.com/office/powerpoint/2010/main" val="407044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Muzeul lemnului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6705599" cy="4785519"/>
          </a:xfrm>
        </p:spPr>
      </p:pic>
    </p:spTree>
    <p:extLst>
      <p:ext uri="{BB962C8B-B14F-4D97-AF65-F5344CB8AC3E}">
        <p14:creationId xmlns:p14="http://schemas.microsoft.com/office/powerpoint/2010/main" val="33752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In aceasta saptamana Altfel,elevii organizeaza diferite activitati,precum:</a:t>
            </a:r>
          </a:p>
          <a:p>
            <a:pPr marL="0" indent="0">
              <a:buNone/>
            </a:pPr>
            <a:r>
              <a:rPr lang="en-US" dirty="0" smtClean="0"/>
              <a:t>  -spectacole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-diferite confectii din hartie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-concurs de biciclete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-concurs de alergat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-karaoke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-excursii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1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Avem revista liceului,unde elevii paricipa cu cate un exemplar realizat la alegere de ei insisi.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Acestia pot aduce poezii,desene,picturi glume,diferite articole care se incadreaza in cerintele liceului.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 mai organizeaza excursii cu elevii pentru cercetare,pentru a vizita diferite locuri iar acestia sunt insotitI de un indrumator sau mai multi.</a:t>
            </a:r>
          </a:p>
        </p:txBody>
      </p:sp>
    </p:spTree>
    <p:extLst>
      <p:ext uri="{BB962C8B-B14F-4D97-AF65-F5344CB8AC3E}">
        <p14:creationId xmlns:p14="http://schemas.microsoft.com/office/powerpoint/2010/main" val="360800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Elevii realizeaza spectacole de Craciun,de Paste,de Dragobete si majoritatea sunt realizate in scopuri caritabile,pentru a le oferi copiilor cu nevoi cate ceva din putinul nostru.</a:t>
            </a:r>
          </a:p>
          <a:p>
            <a:pPr marL="0" indent="0">
              <a:buNone/>
            </a:pPr>
            <a:r>
              <a:rPr lang="en-US" dirty="0" smtClean="0"/>
              <a:t>	Cativa elevi din clasa noastra, a XI-a F si alti colegi din alte clase,au organizat spectacolul de Dragobete.Acestia si-au dat silinta de a realiza si a prezenta celorlalti elevi din liceu ceea ce ei au facut pe parcursul unei luni.Banii din sponsorizari si bilete au fost oferiti celor cu nevoi.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6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Spectacolul Dragobete in Bucovina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086600" cy="4876800"/>
          </a:xfrm>
        </p:spPr>
      </p:pic>
    </p:spTree>
    <p:extLst>
      <p:ext uri="{BB962C8B-B14F-4D97-AF65-F5344CB8AC3E}">
        <p14:creationId xmlns:p14="http://schemas.microsoft.com/office/powerpoint/2010/main" val="125237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Colegiul National ,,Dragos Voda’’</vt:lpstr>
      <vt:lpstr>PowerPoint Presentation</vt:lpstr>
      <vt:lpstr>Colegiul National ,,Dragos Voda’’</vt:lpstr>
      <vt:lpstr>Activitati extrascolare</vt:lpstr>
      <vt:lpstr>Muzeul lemnului</vt:lpstr>
      <vt:lpstr>PowerPoint Presentation</vt:lpstr>
      <vt:lpstr>PowerPoint Presentation</vt:lpstr>
      <vt:lpstr>PowerPoint Presentation</vt:lpstr>
      <vt:lpstr>Spectacolul Dragobete in Bucovina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Issabella</dc:creator>
  <cp:lastModifiedBy>Issabella</cp:lastModifiedBy>
  <cp:revision>6</cp:revision>
  <dcterms:created xsi:type="dcterms:W3CDTF">2014-01-15T09:00:19Z</dcterms:created>
  <dcterms:modified xsi:type="dcterms:W3CDTF">2014-01-15T09:56:59Z</dcterms:modified>
</cp:coreProperties>
</file>