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13" y="576263"/>
            <a:ext cx="711517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2019-08-09T17:20:05Z</dcterms:modified>
</cp:coreProperties>
</file>