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iarulunirea.ro/wp-content/uploads/2014/12/plugusorul-200x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3200400" cy="2286002"/>
          </a:xfrm>
          <a:prstGeom prst="rect">
            <a:avLst/>
          </a:prstGeom>
          <a:noFill/>
        </p:spPr>
      </p:pic>
      <p:pic>
        <p:nvPicPr>
          <p:cNvPr id="1032" name="Picture 8" descr="http://storage0.dms.mpinteractiv.ro/media/1/186/15786/13743406/2/img-1766.jpg?width=6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648200"/>
            <a:ext cx="2667000" cy="2000250"/>
          </a:xfrm>
          <a:prstGeom prst="rect">
            <a:avLst/>
          </a:prstGeom>
          <a:noFill/>
        </p:spPr>
      </p:pic>
      <p:pic>
        <p:nvPicPr>
          <p:cNvPr id="1034" name="Picture 10" descr="http://str1.crestin-ortodox.ro/foto/1428/142796_colindatori-352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648200"/>
            <a:ext cx="3429000" cy="1981200"/>
          </a:xfrm>
          <a:prstGeom prst="rect">
            <a:avLst/>
          </a:prstGeom>
          <a:noFill/>
        </p:spPr>
      </p:pic>
      <p:pic>
        <p:nvPicPr>
          <p:cNvPr id="2" name="Picture 14" descr="https://encrypted-tbn0.gstatic.com/images?q=tbn:ANd9GcRp4jCA2LqVbJrMyQ-lAKk55q7cDXLopV981lz1bB-spl-JggD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438400"/>
            <a:ext cx="2895600" cy="2209800"/>
          </a:xfrm>
          <a:prstGeom prst="rect">
            <a:avLst/>
          </a:prstGeom>
          <a:noFill/>
        </p:spPr>
      </p:pic>
      <p:pic>
        <p:nvPicPr>
          <p:cNvPr id="1042" name="Picture 18" descr="http://2.bp.blogspot.com/-L_VCHuXbRwQ/Tub6r3jbIJI/AAAAAAAAGrE/bjqDQgO9Tfc/s1600/muzeul-satului-village-museum-romanian-christmas-traditions_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599" y="152400"/>
            <a:ext cx="2971801" cy="228600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152400"/>
            <a:ext cx="31242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8" name="Picture 24" descr="https://argribincea.files.wordpress.com/2013/01/sorcova-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2819400"/>
            <a:ext cx="2743200" cy="3810000"/>
          </a:xfrm>
          <a:prstGeom prst="rect">
            <a:avLst/>
          </a:prstGeom>
          <a:noFill/>
        </p:spPr>
      </p:pic>
      <p:pic>
        <p:nvPicPr>
          <p:cNvPr id="1050" name="Picture 26" descr="http://www.romaniantribune.net/_pictures/32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990600"/>
            <a:ext cx="2743200" cy="1809750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00" y="152400"/>
            <a:ext cx="2550963" cy="30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62800" y="5334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2015-01-01T16:30:02Z</dcterms:modified>
</cp:coreProperties>
</file>