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orage0.dms.go4it.ro/media/2/84/2025/4135806/2/disney.jpg?width=440&amp;height=3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7128">
            <a:off x="415389" y="2357135"/>
            <a:ext cx="2107544" cy="158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eodora\Pictures\11-20-2010_5139_l_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5932">
            <a:off x="6511537" y="736153"/>
            <a:ext cx="2353596" cy="141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eodora\Pictures\c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592137"/>
            <a:ext cx="33432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1100"/>
            <a:ext cx="18859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152400"/>
            <a:ext cx="1577975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C:\Users\Teodora\Pictures\happy-childrens-day-Nigeriaschoolsblo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560" y="1954212"/>
            <a:ext cx="3378200" cy="225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Teodora\Pictures\i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021">
            <a:off x="427438" y="491305"/>
            <a:ext cx="2363413" cy="16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Teodora\Pictures\image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2" y="4133916"/>
            <a:ext cx="3371758" cy="249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2.gstatic.com/images?q=tbn:ANd9GcRXoPNrSS--aJH47tG7IKjq7RGHkLgleVe1QCP_9DgcFcmTyY4xrhEGBjE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4356">
            <a:off x="155988" y="5585930"/>
            <a:ext cx="1386662" cy="98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1.gstatic.com/images?q=tbn:ANd9GcTOFX6DxVw3njhPHeRK5v9XuQQp8ZlJOME1XKQ7bNqQooTHNSJOiw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5960">
            <a:off x="6855396" y="2614952"/>
            <a:ext cx="1937805" cy="140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2.bp.blogspot.com/_6Ks7mquN8BQ/TL81LIpUOHI/AAAAAAAAAJs/HqtO3TOdh5g/s1600/desene_animate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4447">
            <a:off x="6567047" y="4805232"/>
            <a:ext cx="2428766" cy="159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http://desene-pereti.ro/wp-content/uploads/2013/07/Imagini-Alba-ca-Zapada-cei-7-pitici-si-printul-30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92" y="4133916"/>
            <a:ext cx="2074571" cy="136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60" y="6546926"/>
            <a:ext cx="1947908" cy="230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6" descr="http://desene-pereti.ro/wp-content/uploads/2013/07/Imagini-Diverse-personaje-desene-animate-21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832" y="4038600"/>
            <a:ext cx="1211598" cy="111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www.cool.myewebsite.com/img/mid/39/maxi-posters-winnie-the-pooh---group-hug-71606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070" y="5601236"/>
            <a:ext cx="1222293" cy="117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83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Teodora</dc:creator>
  <cp:lastModifiedBy>Teodora</cp:lastModifiedBy>
  <cp:revision>3</cp:revision>
  <dcterms:created xsi:type="dcterms:W3CDTF">2006-08-16T00:00:00Z</dcterms:created>
  <dcterms:modified xsi:type="dcterms:W3CDTF">2014-06-01T06:04:37Z</dcterms:modified>
</cp:coreProperties>
</file>