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553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019800"/>
            <a:ext cx="1790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236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0395">
            <a:off x="273708" y="4009523"/>
            <a:ext cx="3853253" cy="21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914400"/>
            <a:ext cx="43428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914400"/>
            <a:ext cx="243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190575">
            <a:off x="5494888" y="3946974"/>
            <a:ext cx="3313326" cy="22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2016-04-26T10:30:38Z</dcterms:modified>
</cp:coreProperties>
</file>