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eodora\Pictures\Imagini, 2018\proiect-10.07.2018\res_5ad3cfda650ac3893560984bd761a891_450x450_a7t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3159292"/>
            <a:ext cx="3558251" cy="3698708"/>
          </a:xfrm>
          <a:prstGeom prst="rect">
            <a:avLst/>
          </a:prstGeom>
          <a:noFill/>
        </p:spPr>
      </p:pic>
      <p:pic>
        <p:nvPicPr>
          <p:cNvPr id="1028" name="Picture 4" descr="Imagini pentru gazeta matematicÄ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3810000"/>
            <a:ext cx="3556000" cy="2667000"/>
          </a:xfrm>
          <a:prstGeom prst="rect">
            <a:avLst/>
          </a:prstGeom>
          <a:noFill/>
        </p:spPr>
      </p:pic>
      <p:pic>
        <p:nvPicPr>
          <p:cNvPr id="1030" name="Picture 6" descr="Imagini pentru C D electronic matematicÄ gimnaziu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381000"/>
            <a:ext cx="2514600" cy="2514600"/>
          </a:xfrm>
          <a:prstGeom prst="rect">
            <a:avLst/>
          </a:prstGeom>
          <a:noFill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2800" y="228600"/>
            <a:ext cx="2590800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" y="228600"/>
            <a:ext cx="3048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"/>
            <a:ext cx="8305800" cy="6223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4</cp:revision>
  <dcterms:created xsi:type="dcterms:W3CDTF">2006-08-16T00:00:00Z</dcterms:created>
  <dcterms:modified xsi:type="dcterms:W3CDTF">2018-07-15T16:58:22Z</dcterms:modified>
</cp:coreProperties>
</file>