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4377824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19700" y="114300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48112"/>
            <a:ext cx="3693088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927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Calcule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  <a:r>
              <a:rPr lang="en-US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amuzante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cu </a:t>
            </a:r>
            <a:r>
              <a:rPr lang="en-US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prisme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91343">
            <a:off x="362811" y="651736"/>
            <a:ext cx="3864556" cy="276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4480">
            <a:off x="4804054" y="800805"/>
            <a:ext cx="3886017" cy="29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819400"/>
            <a:ext cx="4336574" cy="322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743200" y="6248400"/>
            <a:ext cx="59277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vi-VN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Realizate de către profesor Teodora Cosma</a:t>
            </a:r>
            <a:endParaRPr lang="en-US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2015-07-21T12:55:01Z</dcterms:modified>
</cp:coreProperties>
</file>