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0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 descr="White marble"/>
          <p:cNvSpPr>
            <a:spLocks noChangeArrowheads="1" noChangeShapeType="1" noTextEdit="1"/>
          </p:cNvSpPr>
          <p:nvPr/>
        </p:nvSpPr>
        <p:spPr bwMode="auto">
          <a:xfrm>
            <a:off x="1752600" y="381000"/>
            <a:ext cx="5937250" cy="43973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 rtl="0"/>
            <a:r>
              <a:rPr lang="it-IT" sz="3600" kern="10" spc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effectLst/>
                <a:latin typeface="Arial Black"/>
              </a:rPr>
              <a:t>Careu cu noțiuni matematice - nr. 6</a:t>
            </a:r>
            <a:endParaRPr lang="en-US" sz="3600" kern="10" spc="0">
              <a:ln w="9525">
                <a:round/>
                <a:headEnd/>
                <a:tailEnd/>
              </a:ln>
              <a:blipFill dpi="0" rotWithShape="0">
                <a:blip r:embed="rId2"/>
                <a:srcRect/>
                <a:tile tx="0" ty="0" sx="100000" sy="100000" flip="none" algn="tl"/>
              </a:blipFill>
              <a:effectLst/>
              <a:latin typeface="Arial Black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239000" y="6400800"/>
            <a:ext cx="1419225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590800" y="1066800"/>
          <a:ext cx="4029089" cy="3943350"/>
        </p:xfrm>
        <a:graphic>
          <a:graphicData uri="http://schemas.openxmlformats.org/drawingml/2006/table">
            <a:tbl>
              <a:tblPr/>
              <a:tblGrid>
                <a:gridCol w="272008"/>
                <a:gridCol w="267122"/>
                <a:gridCol w="272008"/>
                <a:gridCol w="267122"/>
                <a:gridCol w="267122"/>
                <a:gridCol w="267122"/>
                <a:gridCol w="272008"/>
                <a:gridCol w="267122"/>
                <a:gridCol w="267122"/>
                <a:gridCol w="267665"/>
                <a:gridCol w="267665"/>
                <a:gridCol w="272008"/>
                <a:gridCol w="267665"/>
                <a:gridCol w="267665"/>
                <a:gridCol w="267665"/>
              </a:tblGrid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5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en-US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  <a:tr h="252306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5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66"/>
                    </a:solidFill>
                  </a:tcPr>
                </a:tc>
              </a:tr>
            </a:tbl>
          </a:graphicData>
        </a:graphic>
      </p:graphicFrame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15200" y="4648200"/>
            <a:ext cx="13525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9378838">
            <a:off x="7396715" y="803154"/>
            <a:ext cx="828675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33400" y="838200"/>
            <a:ext cx="10858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457200" y="4419600"/>
            <a:ext cx="1609725" cy="207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334000" y="5410200"/>
            <a:ext cx="161925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 rot="19562859">
            <a:off x="7505305" y="2638196"/>
            <a:ext cx="600075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600" y="5486400"/>
            <a:ext cx="81915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6781800" y="3657600"/>
            <a:ext cx="838200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514600" y="5334000"/>
            <a:ext cx="1066800" cy="97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143000" y="2819400"/>
            <a:ext cx="11049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14</cp:revision>
  <dcterms:created xsi:type="dcterms:W3CDTF">2006-08-16T00:00:00Z</dcterms:created>
  <dcterms:modified xsi:type="dcterms:W3CDTF">2019-08-27T18:50:31Z</dcterms:modified>
</cp:coreProperties>
</file>