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625600"/>
            <a:ext cx="41148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9" name="WordArt 5"/>
          <p:cNvSpPr>
            <a:spLocks noChangeArrowheads="1" noChangeShapeType="1" noTextEdit="1"/>
          </p:cNvSpPr>
          <p:nvPr/>
        </p:nvSpPr>
        <p:spPr bwMode="auto">
          <a:xfrm>
            <a:off x="914400" y="1143000"/>
            <a:ext cx="2236788" cy="527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vi-VN" sz="3600" kern="10" spc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Funcție pară</a:t>
            </a:r>
            <a:endParaRPr lang="en-US" sz="3600" kern="10" spc="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30" name="WordArt 6"/>
          <p:cNvSpPr>
            <a:spLocks noChangeArrowheads="1" noChangeShapeType="1" noTextEdit="1"/>
          </p:cNvSpPr>
          <p:nvPr/>
        </p:nvSpPr>
        <p:spPr bwMode="auto">
          <a:xfrm>
            <a:off x="5334000" y="1143000"/>
            <a:ext cx="2703513" cy="527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vi-VN" sz="3600" kern="10" spc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Funcție impară</a:t>
            </a:r>
            <a:endParaRPr lang="en-US" sz="3600" kern="10" spc="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1676400"/>
            <a:ext cx="4038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90800" y="228600"/>
            <a:ext cx="388620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1130676">
            <a:off x="7315119" y="287207"/>
            <a:ext cx="1828800" cy="303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2"/>
          <p:cNvSpPr>
            <a:spLocks noChangeArrowheads="1" noChangeShapeType="1" noTextEdit="1"/>
          </p:cNvSpPr>
          <p:nvPr/>
        </p:nvSpPr>
        <p:spPr bwMode="auto">
          <a:xfrm>
            <a:off x="3048000" y="228600"/>
            <a:ext cx="3081338" cy="527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vi-VN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Funcții mărginite</a:t>
            </a:r>
            <a:endParaRPr lang="en-US" sz="3600" kern="10" spc="0" dirty="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838200"/>
            <a:ext cx="4377128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914400"/>
            <a:ext cx="41148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3962400"/>
            <a:ext cx="40386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24400" y="4572000"/>
            <a:ext cx="4102443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838200"/>
            <a:ext cx="7924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6400" y="1752600"/>
            <a:ext cx="5638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2362200" y="228600"/>
            <a:ext cx="4156075" cy="527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kern="10" spc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Funcții strict monotone</a:t>
            </a:r>
            <a:endParaRPr lang="en-US" sz="3600" kern="10" spc="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2"/>
          <p:cNvSpPr>
            <a:spLocks noChangeArrowheads="1" noChangeShapeType="1" noTextEdit="1"/>
          </p:cNvSpPr>
          <p:nvPr/>
        </p:nvSpPr>
        <p:spPr bwMode="auto">
          <a:xfrm>
            <a:off x="2971800" y="304800"/>
            <a:ext cx="3141663" cy="527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kern="10" spc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Funcții monotone</a:t>
            </a:r>
            <a:endParaRPr lang="en-US" sz="3600" kern="10" spc="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838200"/>
            <a:ext cx="45720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990600"/>
            <a:ext cx="41910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2"/>
          <p:cNvSpPr>
            <a:spLocks noChangeArrowheads="1" noChangeShapeType="1" noTextEdit="1"/>
          </p:cNvSpPr>
          <p:nvPr/>
        </p:nvSpPr>
        <p:spPr bwMode="auto">
          <a:xfrm>
            <a:off x="3124200" y="228600"/>
            <a:ext cx="3032125" cy="527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kern="10" spc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Funcții periodice</a:t>
            </a:r>
            <a:endParaRPr lang="en-US" sz="3600" kern="10" spc="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762000"/>
            <a:ext cx="39624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1828800"/>
            <a:ext cx="3810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19600" y="762000"/>
            <a:ext cx="4038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95800" y="1828800"/>
            <a:ext cx="40386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4419600"/>
            <a:ext cx="42672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28600" y="3810000"/>
            <a:ext cx="36576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7" name="Picture 1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648200" y="3810000"/>
            <a:ext cx="3733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8" name="Picture 12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724400" y="4419600"/>
            <a:ext cx="40386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13</Words>
  <Application>Microsoft Office PowerPoint</Application>
  <PresentationFormat>On-screen Show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30</cp:revision>
  <dcterms:created xsi:type="dcterms:W3CDTF">2006-08-16T00:00:00Z</dcterms:created>
  <dcterms:modified xsi:type="dcterms:W3CDTF">2020-11-10T18:01:35Z</dcterms:modified>
</cp:coreProperties>
</file>