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8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72298">
            <a:off x="5957304" y="5206656"/>
            <a:ext cx="2771775" cy="46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0"/>
            <a:ext cx="452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https://d2wvyzrb6llnwb.cloudfront.net/article_images/large/2668470e-7a10-4e69-8f2a-fa7e4afc12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5257800"/>
            <a:ext cx="3429000" cy="1447800"/>
          </a:xfrm>
          <a:prstGeom prst="rect">
            <a:avLst/>
          </a:prstGeom>
          <a:noFill/>
        </p:spPr>
      </p:pic>
      <p:pic>
        <p:nvPicPr>
          <p:cNvPr id="1037" name="Picture 13" descr="http://www.net-translators.com/sites/default/files/images/blog/how_to_say_hello_in_different_langu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685800"/>
            <a:ext cx="3124200" cy="4495800"/>
          </a:xfrm>
          <a:prstGeom prst="rect">
            <a:avLst/>
          </a:prstGeom>
          <a:noFill/>
        </p:spPr>
      </p:pic>
      <p:pic>
        <p:nvPicPr>
          <p:cNvPr id="1041" name="Picture 17" descr="https://encrypted-tbn2.gstatic.com/images?q=tbn:ANd9GcR7N2WQlnSnRXYLuGRLTG32t9jGIc0fy2FGHZEbC8_OZlQam8zf5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665822">
            <a:off x="7648154" y="391690"/>
            <a:ext cx="1432195" cy="766762"/>
          </a:xfrm>
          <a:prstGeom prst="rect">
            <a:avLst/>
          </a:prstGeom>
          <a:noFill/>
        </p:spPr>
      </p:pic>
      <p:pic>
        <p:nvPicPr>
          <p:cNvPr id="1047" name="Picture 23" descr="http://media-cache-ak0.pinimg.com/236x/30/8a/bb/308abb56d42669128a6dd0dcacae6c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954403">
            <a:off x="6540038" y="648335"/>
            <a:ext cx="2358389" cy="1692978"/>
          </a:xfrm>
          <a:prstGeom prst="rect">
            <a:avLst/>
          </a:prstGeom>
          <a:noFill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6190" y="2667000"/>
            <a:ext cx="90228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" name="Picture 30" descr="http://2.bp.blogspot.com/-64_R7lyKBKg/Trk470nyuXI/AAAAAAAARbc/dllEogCUsVc/s1600/L22-L2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685800"/>
            <a:ext cx="2057400" cy="1752600"/>
          </a:xfrm>
          <a:prstGeom prst="rect">
            <a:avLst/>
          </a:prstGeom>
          <a:noFill/>
        </p:spPr>
      </p:pic>
      <p:pic>
        <p:nvPicPr>
          <p:cNvPr id="1056" name="Picture 32" descr="http://teaching.monster.com/nfs/teaching/attachment_images/0005/1242/shutterstock_17941873_max120w.jpg?122626154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536317">
            <a:off x="5131992" y="3165584"/>
            <a:ext cx="1412451" cy="895432"/>
          </a:xfrm>
          <a:prstGeom prst="rect">
            <a:avLst/>
          </a:prstGeom>
          <a:noFill/>
        </p:spPr>
      </p:pic>
      <p:pic>
        <p:nvPicPr>
          <p:cNvPr id="1058" name="Picture 34" descr="http://media.chatterblock.com/cache/58/96/5896754742143a4df45d7eb997524c9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6400" y="1447800"/>
            <a:ext cx="1447800" cy="1581151"/>
          </a:xfrm>
          <a:prstGeom prst="rect">
            <a:avLst/>
          </a:prstGeom>
          <a:noFill/>
        </p:spPr>
      </p:pic>
      <p:pic>
        <p:nvPicPr>
          <p:cNvPr id="1062" name="Picture 38" descr="http://www.graphics99.com/wp-content/uploads/2011/10/Hello-Friend-Have-A-Good-Day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9513988">
            <a:off x="7279735" y="5136607"/>
            <a:ext cx="1727157" cy="1752600"/>
          </a:xfrm>
          <a:prstGeom prst="rect">
            <a:avLst/>
          </a:prstGeom>
          <a:noFill/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15300" y="65532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1" descr="http://www.tulipstalk.com/wp-content/uploads/2008/11/hello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3455294">
            <a:off x="8394229" y="1733145"/>
            <a:ext cx="714375" cy="464856"/>
          </a:xfrm>
          <a:prstGeom prst="rect">
            <a:avLst/>
          </a:prstGeom>
          <a:noFill/>
        </p:spPr>
      </p:pic>
      <p:pic>
        <p:nvPicPr>
          <p:cNvPr id="1065" name="Picture 41" descr="http://www.ucc.org/news/images/WorldHelloDay_54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05400" y="6172200"/>
            <a:ext cx="1143000" cy="533400"/>
          </a:xfrm>
          <a:prstGeom prst="rect">
            <a:avLst/>
          </a:prstGeom>
          <a:noFill/>
        </p:spPr>
      </p:pic>
      <p:pic>
        <p:nvPicPr>
          <p:cNvPr id="1067" name="Picture 43" descr="http://www.goldencarers.com/uploads/20121013-rorld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352800" y="2514600"/>
            <a:ext cx="1828800" cy="1981200"/>
          </a:xfrm>
          <a:prstGeom prst="rect">
            <a:avLst/>
          </a:prstGeom>
          <a:noFill/>
        </p:spPr>
      </p:pic>
      <p:pic>
        <p:nvPicPr>
          <p:cNvPr id="27" name="Picture 15" descr="https://encrypted-tbn0.gstatic.com/images?q=tbn:ANd9GcRqjjpL08emBytLXLeo-6R3eERvFRiu9VXWVXEYCLuMHvE_yOi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248400" y="6172200"/>
            <a:ext cx="1133475" cy="685800"/>
          </a:xfrm>
          <a:prstGeom prst="rect">
            <a:avLst/>
          </a:prstGeom>
          <a:noFill/>
        </p:spPr>
      </p:pic>
      <p:pic>
        <p:nvPicPr>
          <p:cNvPr id="1069" name="Picture 45" descr="https://pbs.twimg.com/media/BZj3LTXCIAIxhLe.jpg:larg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2400" y="5257800"/>
            <a:ext cx="1401763" cy="1447800"/>
          </a:xfrm>
          <a:prstGeom prst="rect">
            <a:avLst/>
          </a:prstGeom>
          <a:noFill/>
        </p:spPr>
      </p:pic>
      <p:pic>
        <p:nvPicPr>
          <p:cNvPr id="1071" name="Picture 47" descr="http://lakkireddymadhu.files.wordpress.com/2010/11/hello2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76600" y="4495800"/>
            <a:ext cx="1447800" cy="762000"/>
          </a:xfrm>
          <a:prstGeom prst="rect">
            <a:avLst/>
          </a:prstGeom>
          <a:noFill/>
        </p:spPr>
      </p:pic>
      <p:pic>
        <p:nvPicPr>
          <p:cNvPr id="22" name="Picture 19" descr="http://ashdown.mit.edu/photos/20121129CoffeeHourWorldHelloDayContest/world_hello_day_contest_03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86400" y="685800"/>
            <a:ext cx="1143000" cy="762000"/>
          </a:xfrm>
          <a:prstGeom prst="rect">
            <a:avLst/>
          </a:prstGeom>
          <a:noFill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rot="19551221">
            <a:off x="4904223" y="3635868"/>
            <a:ext cx="3546845" cy="170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9</cp:revision>
  <dcterms:created xsi:type="dcterms:W3CDTF">2006-08-16T00:00:00Z</dcterms:created>
  <dcterms:modified xsi:type="dcterms:W3CDTF">2014-11-20T17:37:28Z</dcterms:modified>
</cp:coreProperties>
</file>