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599"/>
            <a:ext cx="8610600" cy="649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51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7022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2015-07-14T10:09:00Z</dcterms:modified>
</cp:coreProperties>
</file>