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>
        <p:scale>
          <a:sx n="71" d="100"/>
          <a:sy n="71" d="100"/>
        </p:scale>
        <p:origin x="-202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2017-11-12T11:53:44Z</dcterms:modified>
</cp:coreProperties>
</file>