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763"/>
            <a:ext cx="90963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288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7</cp:revision>
  <dcterms:created xsi:type="dcterms:W3CDTF">2006-08-16T00:00:00Z</dcterms:created>
  <dcterms:modified xsi:type="dcterms:W3CDTF">2019-01-17T17:21:39Z</dcterms:modified>
</cp:coreProperties>
</file>