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90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ini pentru zar albast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ini pentru zar albast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ini pentru zar albast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ini pentru zar albast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10195"/>
            <a:ext cx="9144000" cy="224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0"/>
            <a:ext cx="5867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057400"/>
            <a:ext cx="1981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048000"/>
            <a:ext cx="495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 flipH="1">
            <a:off x="-419102" y="419104"/>
            <a:ext cx="4724406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00" y="6572250"/>
            <a:ext cx="20859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2016-12-04T19:32:45Z</dcterms:modified>
</cp:coreProperties>
</file>