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34" autoAdjust="0"/>
    <p:restoredTop sz="94624" autoAdjust="0"/>
  </p:normalViewPr>
  <p:slideViewPr>
    <p:cSldViewPr>
      <p:cViewPr>
        <p:scale>
          <a:sx n="64" d="100"/>
          <a:sy n="64" d="100"/>
        </p:scale>
        <p:origin x="-223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0999"/>
            <a:ext cx="8305800" cy="624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2017-11-02T04:16:53Z</dcterms:modified>
</cp:coreProperties>
</file>