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F5854-5E0B-44F4-A247-C9581E231AF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ED454-5B41-4F07-A83B-106C7B3923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2018-07-12T19:26:02Z</dcterms:modified>
</cp:coreProperties>
</file>