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2" d="100"/>
          <a:sy n="62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2019-12-22T06:56:31Z</dcterms:modified>
</cp:coreProperties>
</file>