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43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143000"/>
            <a:ext cx="6248400" cy="450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2019-08-13T19:50:14Z</dcterms:modified>
</cp:coreProperties>
</file>