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513637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Ordinea efectuării operațiilor și a folosirii parantezelor</a:t>
            </a:r>
            <a:endParaRPr lang="en-US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6867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048000"/>
            <a:ext cx="41046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8648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343400"/>
            <a:ext cx="1319213" cy="59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953000"/>
            <a:ext cx="8277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5562600"/>
            <a:ext cx="17830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52600"/>
            <a:ext cx="4572000" cy="208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7338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419600"/>
            <a:ext cx="2286000" cy="125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7150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6248400"/>
            <a:ext cx="23880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2016-10-09T17:15:14Z</dcterms:modified>
</cp:coreProperties>
</file>